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ags/tag9.xml" ContentType="application/vnd.openxmlformats-officedocument.presentationml.tags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tags/tag10.xml" ContentType="application/vnd.openxmlformats-officedocument.presentationml.tags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4"/>
  </p:sldMasterIdLst>
  <p:notesMasterIdLst>
    <p:notesMasterId r:id="rId80"/>
  </p:notesMasterIdLst>
  <p:sldIdLst>
    <p:sldId id="299" r:id="rId5"/>
    <p:sldId id="375" r:id="rId6"/>
    <p:sldId id="376" r:id="rId7"/>
    <p:sldId id="377" r:id="rId8"/>
    <p:sldId id="378" r:id="rId9"/>
    <p:sldId id="379" r:id="rId10"/>
    <p:sldId id="382" r:id="rId11"/>
    <p:sldId id="380" r:id="rId12"/>
    <p:sldId id="381" r:id="rId13"/>
    <p:sldId id="383" r:id="rId14"/>
    <p:sldId id="302" r:id="rId15"/>
    <p:sldId id="303" r:id="rId16"/>
    <p:sldId id="384" r:id="rId17"/>
    <p:sldId id="385" r:id="rId18"/>
    <p:sldId id="387" r:id="rId19"/>
    <p:sldId id="386" r:id="rId20"/>
    <p:sldId id="389" r:id="rId21"/>
    <p:sldId id="390" r:id="rId22"/>
    <p:sldId id="391" r:id="rId23"/>
    <p:sldId id="392" r:id="rId24"/>
    <p:sldId id="394" r:id="rId25"/>
    <p:sldId id="393" r:id="rId26"/>
    <p:sldId id="397" r:id="rId27"/>
    <p:sldId id="396" r:id="rId28"/>
    <p:sldId id="429" r:id="rId29"/>
    <p:sldId id="315" r:id="rId30"/>
    <p:sldId id="399" r:id="rId31"/>
    <p:sldId id="401" r:id="rId32"/>
    <p:sldId id="402" r:id="rId33"/>
    <p:sldId id="372" r:id="rId34"/>
    <p:sldId id="403" r:id="rId35"/>
    <p:sldId id="404" r:id="rId36"/>
    <p:sldId id="410" r:id="rId37"/>
    <p:sldId id="453" r:id="rId38"/>
    <p:sldId id="454" r:id="rId39"/>
    <p:sldId id="405" r:id="rId40"/>
    <p:sldId id="409" r:id="rId41"/>
    <p:sldId id="412" r:id="rId42"/>
    <p:sldId id="411" r:id="rId43"/>
    <p:sldId id="430" r:id="rId44"/>
    <p:sldId id="438" r:id="rId45"/>
    <p:sldId id="316" r:id="rId46"/>
    <p:sldId id="413" r:id="rId47"/>
    <p:sldId id="414" r:id="rId48"/>
    <p:sldId id="417" r:id="rId49"/>
    <p:sldId id="418" r:id="rId50"/>
    <p:sldId id="419" r:id="rId51"/>
    <p:sldId id="420" r:id="rId52"/>
    <p:sldId id="415" r:id="rId53"/>
    <p:sldId id="426" r:id="rId54"/>
    <p:sldId id="328" r:id="rId55"/>
    <p:sldId id="452" r:id="rId56"/>
    <p:sldId id="424" r:id="rId57"/>
    <p:sldId id="444" r:id="rId58"/>
    <p:sldId id="445" r:id="rId59"/>
    <p:sldId id="425" r:id="rId60"/>
    <p:sldId id="435" r:id="rId61"/>
    <p:sldId id="431" r:id="rId62"/>
    <p:sldId id="408" r:id="rId63"/>
    <p:sldId id="432" r:id="rId64"/>
    <p:sldId id="433" r:id="rId65"/>
    <p:sldId id="434" r:id="rId66"/>
    <p:sldId id="436" r:id="rId67"/>
    <p:sldId id="446" r:id="rId68"/>
    <p:sldId id="332" r:id="rId69"/>
    <p:sldId id="439" r:id="rId70"/>
    <p:sldId id="448" r:id="rId71"/>
    <p:sldId id="449" r:id="rId72"/>
    <p:sldId id="447" r:id="rId73"/>
    <p:sldId id="440" r:id="rId74"/>
    <p:sldId id="441" r:id="rId75"/>
    <p:sldId id="442" r:id="rId76"/>
    <p:sldId id="427" r:id="rId77"/>
    <p:sldId id="443" r:id="rId78"/>
    <p:sldId id="451" r:id="rId79"/>
  </p:sldIdLst>
  <p:sldSz cx="12192000" cy="6858000"/>
  <p:notesSz cx="7099300" cy="10234613"/>
  <p:custDataLst>
    <p:tags r:id="rId81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132"/>
    <a:srgbClr val="E38605"/>
    <a:srgbClr val="E36905"/>
    <a:srgbClr val="FF7300"/>
    <a:srgbClr val="FF780A"/>
    <a:srgbClr val="FF0000"/>
    <a:srgbClr val="0066FF"/>
    <a:srgbClr val="660033"/>
    <a:srgbClr val="66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5FDEAF-25E9-4919-A7D6-B94155056B85}" v="242" dt="2025-11-11T16:56:23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32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presProps" Target="presProp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tags" Target="tags/tag1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42.svg"/><Relationship Id="rId1" Type="http://schemas.openxmlformats.org/officeDocument/2006/relationships/image" Target="../media/image39.png"/><Relationship Id="rId6" Type="http://schemas.openxmlformats.org/officeDocument/2006/relationships/image" Target="../media/image46.svg"/><Relationship Id="rId5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svg"/><Relationship Id="rId1" Type="http://schemas.openxmlformats.org/officeDocument/2006/relationships/image" Target="../media/image44.png"/><Relationship Id="rId4" Type="http://schemas.openxmlformats.org/officeDocument/2006/relationships/image" Target="../media/image53.sv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hyperlink" Target="http://www.resus.org.uk/public-resource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overdoseday.com/campaign-resources/" TargetMode="External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areinspectorate.com/images/documents/3203/Take%20Home%20Naloxone%20in%20Social%20Care%20Services.pdf#:~:text=This%20guidance%20tells%20Care%20Inspectorate%20staff%20about%20the,of%20drug%20related%20deaths%20in%20Scotland%20involve%20opiates" TargetMode="External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42.svg"/><Relationship Id="rId1" Type="http://schemas.openxmlformats.org/officeDocument/2006/relationships/image" Target="../media/image39.png"/><Relationship Id="rId6" Type="http://schemas.openxmlformats.org/officeDocument/2006/relationships/image" Target="../media/image46.svg"/><Relationship Id="rId5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svg"/><Relationship Id="rId1" Type="http://schemas.openxmlformats.org/officeDocument/2006/relationships/image" Target="../media/image44.png"/><Relationship Id="rId4" Type="http://schemas.openxmlformats.org/officeDocument/2006/relationships/image" Target="../media/image53.sv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hyperlink" Target="http://www.resus.org.uk/public-resource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overdoseday.com/campaign-resources/" TargetMode="External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areinspectorate.com/images/documents/3203/Take%20Home%20Naloxone%20in%20Social%20Care%20Services.pdf#:~:text=This%20guidance%20tells%20Care%20Inspectorate%20staff%20about%20the,of%20drug%20related%20deaths%20in%20Scotland%20involve%20opiate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53DEE9-3F95-4A32-9013-9378AA9B7A44}" type="doc">
      <dgm:prSet loTypeId="urn:microsoft.com/office/officeart/2016/7/layout/VerticalSolidActionList" loCatId="List" qsTypeId="urn:microsoft.com/office/officeart/2005/8/quickstyle/simple5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E83112BC-E1DA-4719-8ADC-550E26448E6D}">
      <dgm:prSet/>
      <dgm:spPr/>
      <dgm:t>
        <a:bodyPr/>
        <a:lstStyle/>
        <a:p>
          <a:r>
            <a:rPr lang="en-US" dirty="0"/>
            <a:t>Know</a:t>
          </a:r>
        </a:p>
      </dgm:t>
    </dgm:pt>
    <dgm:pt modelId="{D11F5955-F738-4C35-AA5F-C9A3124CBD18}" type="parTrans" cxnId="{0C41ADB7-CF8D-4E51-8433-CC9B6337A898}">
      <dgm:prSet/>
      <dgm:spPr/>
      <dgm:t>
        <a:bodyPr/>
        <a:lstStyle/>
        <a:p>
          <a:endParaRPr lang="en-US"/>
        </a:p>
      </dgm:t>
    </dgm:pt>
    <dgm:pt modelId="{D87B36AC-2710-4A14-81A5-9D657A90696C}" type="sibTrans" cxnId="{0C41ADB7-CF8D-4E51-8433-CC9B6337A898}">
      <dgm:prSet/>
      <dgm:spPr/>
      <dgm:t>
        <a:bodyPr/>
        <a:lstStyle/>
        <a:p>
          <a:endParaRPr lang="en-US"/>
        </a:p>
      </dgm:t>
    </dgm:pt>
    <dgm:pt modelId="{E3F4F781-9FAF-4C88-871B-9A8B4358B69E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What</a:t>
          </a:r>
          <a:r>
            <a:rPr lang="en-US" dirty="0"/>
            <a:t> an overdose is and the main risk factors</a:t>
          </a:r>
        </a:p>
      </dgm:t>
    </dgm:pt>
    <dgm:pt modelId="{C4ED4669-42C9-404A-B4D5-9BA021B2F622}" type="parTrans" cxnId="{C3F45004-AE14-4337-BBC7-EC3935ED069D}">
      <dgm:prSet/>
      <dgm:spPr/>
      <dgm:t>
        <a:bodyPr/>
        <a:lstStyle/>
        <a:p>
          <a:endParaRPr lang="en-US"/>
        </a:p>
      </dgm:t>
    </dgm:pt>
    <dgm:pt modelId="{C4D1F3E8-283B-4143-9672-D8CDAC4E59E1}" type="sibTrans" cxnId="{C3F45004-AE14-4337-BBC7-EC3935ED069D}">
      <dgm:prSet/>
      <dgm:spPr/>
      <dgm:t>
        <a:bodyPr/>
        <a:lstStyle/>
        <a:p>
          <a:endParaRPr lang="en-US"/>
        </a:p>
      </dgm:t>
    </dgm:pt>
    <dgm:pt modelId="{A3363516-B0FE-440B-818D-01AD63C8F8B3}">
      <dgm:prSet/>
      <dgm:spPr/>
      <dgm:t>
        <a:bodyPr/>
        <a:lstStyle/>
        <a:p>
          <a:r>
            <a:rPr lang="en-US" dirty="0"/>
            <a:t>Know</a:t>
          </a:r>
        </a:p>
      </dgm:t>
    </dgm:pt>
    <dgm:pt modelId="{CFDE3165-4773-4A71-B0E4-5721E9FBFEEA}" type="parTrans" cxnId="{138AA1A6-F881-4D59-A345-BD400ACE8CFD}">
      <dgm:prSet/>
      <dgm:spPr/>
      <dgm:t>
        <a:bodyPr/>
        <a:lstStyle/>
        <a:p>
          <a:endParaRPr lang="en-US"/>
        </a:p>
      </dgm:t>
    </dgm:pt>
    <dgm:pt modelId="{D11D5910-2A83-4DBA-A190-BBC05E7B9704}" type="sibTrans" cxnId="{138AA1A6-F881-4D59-A345-BD400ACE8CFD}">
      <dgm:prSet/>
      <dgm:spPr/>
      <dgm:t>
        <a:bodyPr/>
        <a:lstStyle/>
        <a:p>
          <a:endParaRPr lang="en-US"/>
        </a:p>
      </dgm:t>
    </dgm:pt>
    <dgm:pt modelId="{18628E7F-5E93-41EE-86F8-14BCCF0F7443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How</a:t>
          </a:r>
          <a:r>
            <a:rPr lang="en-US" dirty="0"/>
            <a:t> to </a:t>
          </a:r>
          <a:r>
            <a:rPr lang="en-US" dirty="0">
              <a:latin typeface="Calibri Light" panose="020F0302020204030204"/>
            </a:rPr>
            <a:t>recognize</a:t>
          </a:r>
          <a:r>
            <a:rPr lang="en-US" dirty="0"/>
            <a:t> a possible overdose</a:t>
          </a:r>
        </a:p>
      </dgm:t>
    </dgm:pt>
    <dgm:pt modelId="{BCCB6C7F-9976-49EE-97A4-E1E5E2B52BF2}" type="parTrans" cxnId="{83D8B7B9-F178-4DBD-A943-C2FC979BC5CF}">
      <dgm:prSet/>
      <dgm:spPr/>
      <dgm:t>
        <a:bodyPr/>
        <a:lstStyle/>
        <a:p>
          <a:endParaRPr lang="en-US"/>
        </a:p>
      </dgm:t>
    </dgm:pt>
    <dgm:pt modelId="{6733B9F8-1200-485C-9B53-1207D85501C6}" type="sibTrans" cxnId="{83D8B7B9-F178-4DBD-A943-C2FC979BC5CF}">
      <dgm:prSet/>
      <dgm:spPr/>
      <dgm:t>
        <a:bodyPr/>
        <a:lstStyle/>
        <a:p>
          <a:endParaRPr lang="en-US"/>
        </a:p>
      </dgm:t>
    </dgm:pt>
    <dgm:pt modelId="{E55E9582-0EEC-4D5F-BDC2-3D4BC7F75FC2}">
      <dgm:prSet/>
      <dgm:spPr/>
      <dgm:t>
        <a:bodyPr/>
        <a:lstStyle/>
        <a:p>
          <a:r>
            <a:rPr lang="en-US" dirty="0"/>
            <a:t>Know</a:t>
          </a:r>
        </a:p>
      </dgm:t>
    </dgm:pt>
    <dgm:pt modelId="{8C5D6080-1CA2-4A48-8C33-1A6697D41914}" type="parTrans" cxnId="{3B69F61F-EF0C-48EE-9B4F-FDE5515652D6}">
      <dgm:prSet/>
      <dgm:spPr/>
      <dgm:t>
        <a:bodyPr/>
        <a:lstStyle/>
        <a:p>
          <a:endParaRPr lang="en-US"/>
        </a:p>
      </dgm:t>
    </dgm:pt>
    <dgm:pt modelId="{83F5BCE3-6B99-4980-A2AD-421AA7E8549D}" type="sibTrans" cxnId="{3B69F61F-EF0C-48EE-9B4F-FDE5515652D6}">
      <dgm:prSet/>
      <dgm:spPr/>
      <dgm:t>
        <a:bodyPr/>
        <a:lstStyle/>
        <a:p>
          <a:endParaRPr lang="en-US"/>
        </a:p>
      </dgm:t>
    </dgm:pt>
    <dgm:pt modelId="{B6B19D16-1B6C-4624-A851-598A19FFA0B4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How</a:t>
          </a:r>
          <a:r>
            <a:rPr lang="en-US" dirty="0"/>
            <a:t> to respond to an overdose</a:t>
          </a:r>
        </a:p>
      </dgm:t>
    </dgm:pt>
    <dgm:pt modelId="{61E34DF2-2412-4E33-8DBD-4183D735A77B}" type="parTrans" cxnId="{F8AF096F-BD0B-4A61-B94A-E8BAEB8A524B}">
      <dgm:prSet/>
      <dgm:spPr/>
      <dgm:t>
        <a:bodyPr/>
        <a:lstStyle/>
        <a:p>
          <a:endParaRPr lang="en-US"/>
        </a:p>
      </dgm:t>
    </dgm:pt>
    <dgm:pt modelId="{FD4EE9EF-79F6-4C61-AB3C-0B29D73B63D7}" type="sibTrans" cxnId="{F8AF096F-BD0B-4A61-B94A-E8BAEB8A524B}">
      <dgm:prSet/>
      <dgm:spPr/>
      <dgm:t>
        <a:bodyPr/>
        <a:lstStyle/>
        <a:p>
          <a:endParaRPr lang="en-US"/>
        </a:p>
      </dgm:t>
    </dgm:pt>
    <dgm:pt modelId="{5E2F9E11-C05D-43AE-A846-0E33C4544C4D}">
      <dgm:prSet/>
      <dgm:spPr/>
      <dgm:t>
        <a:bodyPr/>
        <a:lstStyle/>
        <a:p>
          <a:r>
            <a:rPr lang="en-US" dirty="0"/>
            <a:t>Know</a:t>
          </a:r>
        </a:p>
      </dgm:t>
    </dgm:pt>
    <dgm:pt modelId="{89E2425C-8EAC-4E18-9CC6-63A414ADA1B8}" type="parTrans" cxnId="{EB3CE2CE-46F7-4A02-A8FB-823B6F70AE96}">
      <dgm:prSet/>
      <dgm:spPr/>
      <dgm:t>
        <a:bodyPr/>
        <a:lstStyle/>
        <a:p>
          <a:endParaRPr lang="en-US"/>
        </a:p>
      </dgm:t>
    </dgm:pt>
    <dgm:pt modelId="{BA9CC4B8-B572-4530-8F21-1B6FEBC5F9A6}" type="sibTrans" cxnId="{EB3CE2CE-46F7-4A02-A8FB-823B6F70AE96}">
      <dgm:prSet/>
      <dgm:spPr/>
      <dgm:t>
        <a:bodyPr/>
        <a:lstStyle/>
        <a:p>
          <a:endParaRPr lang="en-US"/>
        </a:p>
      </dgm:t>
    </dgm:pt>
    <dgm:pt modelId="{99019F3C-B21C-4255-9602-A78BD3FE0C96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The</a:t>
          </a:r>
          <a:r>
            <a:rPr lang="en-US" dirty="0"/>
            <a:t> different types of naloxone and how to use them</a:t>
          </a:r>
        </a:p>
      </dgm:t>
    </dgm:pt>
    <dgm:pt modelId="{A0387799-6231-4C3A-8F41-1C32A44718A7}" type="parTrans" cxnId="{70A7FCDB-F791-48BB-A6AC-6CB344070AB0}">
      <dgm:prSet/>
      <dgm:spPr/>
      <dgm:t>
        <a:bodyPr/>
        <a:lstStyle/>
        <a:p>
          <a:endParaRPr lang="en-US"/>
        </a:p>
      </dgm:t>
    </dgm:pt>
    <dgm:pt modelId="{6A0D9C5E-914F-449E-82EA-B8BE1A8F11A3}" type="sibTrans" cxnId="{70A7FCDB-F791-48BB-A6AC-6CB344070AB0}">
      <dgm:prSet/>
      <dgm:spPr/>
      <dgm:t>
        <a:bodyPr/>
        <a:lstStyle/>
        <a:p>
          <a:endParaRPr lang="en-US"/>
        </a:p>
      </dgm:t>
    </dgm:pt>
    <dgm:pt modelId="{CF2500F3-41E7-489D-8D07-B79AB0300589}">
      <dgm:prSet/>
      <dgm:spPr/>
      <dgm:t>
        <a:bodyPr/>
        <a:lstStyle/>
        <a:p>
          <a:r>
            <a:rPr lang="en-US" dirty="0"/>
            <a:t>Get</a:t>
          </a:r>
        </a:p>
      </dgm:t>
    </dgm:pt>
    <dgm:pt modelId="{751B6F1C-6D54-4EA6-8940-0E6CA9D75082}" type="parTrans" cxnId="{AD3F5031-20D1-43CC-805D-08BAF960FFAF}">
      <dgm:prSet/>
      <dgm:spPr/>
      <dgm:t>
        <a:bodyPr/>
        <a:lstStyle/>
        <a:p>
          <a:endParaRPr lang="en-US"/>
        </a:p>
      </dgm:t>
    </dgm:pt>
    <dgm:pt modelId="{3676A011-DDA9-4F5A-BAC8-D729A7943062}" type="sibTrans" cxnId="{AD3F5031-20D1-43CC-805D-08BAF960FFAF}">
      <dgm:prSet/>
      <dgm:spPr/>
      <dgm:t>
        <a:bodyPr/>
        <a:lstStyle/>
        <a:p>
          <a:endParaRPr lang="en-US"/>
        </a:p>
      </dgm:t>
    </dgm:pt>
    <dgm:pt modelId="{62EFAE28-A0AC-479F-9E9C-8036EFEF7914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You</a:t>
          </a:r>
          <a:r>
            <a:rPr lang="en-US" dirty="0"/>
            <a:t> set up to administer and/or supply naloxone</a:t>
          </a:r>
        </a:p>
      </dgm:t>
    </dgm:pt>
    <dgm:pt modelId="{39F9311C-E820-4B24-AF8C-78EBF04CB007}" type="parTrans" cxnId="{70ECD137-6432-4469-BE97-F55CB824F403}">
      <dgm:prSet/>
      <dgm:spPr/>
      <dgm:t>
        <a:bodyPr/>
        <a:lstStyle/>
        <a:p>
          <a:endParaRPr lang="en-US"/>
        </a:p>
      </dgm:t>
    </dgm:pt>
    <dgm:pt modelId="{4173BFC5-FF59-4E31-884F-17F821596600}" type="sibTrans" cxnId="{70ECD137-6432-4469-BE97-F55CB824F403}">
      <dgm:prSet/>
      <dgm:spPr/>
      <dgm:t>
        <a:bodyPr/>
        <a:lstStyle/>
        <a:p>
          <a:endParaRPr lang="en-US"/>
        </a:p>
      </dgm:t>
    </dgm:pt>
    <dgm:pt modelId="{F0422E8E-D058-4A62-8362-1D9E78F20812}" type="pres">
      <dgm:prSet presAssocID="{C453DEE9-3F95-4A32-9013-9378AA9B7A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F31A69-DE42-4F07-B5C1-ACC7D27B63E7}" type="pres">
      <dgm:prSet presAssocID="{E83112BC-E1DA-4719-8ADC-550E26448E6D}" presName="linNode" presStyleCnt="0"/>
      <dgm:spPr/>
    </dgm:pt>
    <dgm:pt modelId="{67B3E58C-2D92-44A4-8449-D23A644607E5}" type="pres">
      <dgm:prSet presAssocID="{E83112BC-E1DA-4719-8ADC-550E26448E6D}" presName="parentText" presStyleLbl="alignNode1" presStyleIdx="0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65FCA1E3-A63F-4A77-B7B8-663928A9F999}" type="pres">
      <dgm:prSet presAssocID="{E83112BC-E1DA-4719-8ADC-550E26448E6D}" presName="descendantText" presStyleLbl="alignAccFollowNode1" presStyleIdx="0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CDE12464-7131-4C09-978D-F7D54AA9E05D}" type="pres">
      <dgm:prSet presAssocID="{D87B36AC-2710-4A14-81A5-9D657A90696C}" presName="sp" presStyleCnt="0"/>
      <dgm:spPr/>
    </dgm:pt>
    <dgm:pt modelId="{90B0FD59-C99F-40BB-8F09-4E986EC2B9DF}" type="pres">
      <dgm:prSet presAssocID="{A3363516-B0FE-440B-818D-01AD63C8F8B3}" presName="linNode" presStyleCnt="0"/>
      <dgm:spPr/>
    </dgm:pt>
    <dgm:pt modelId="{1DE9E95D-88A6-4BC3-9981-F0DD24C35225}" type="pres">
      <dgm:prSet presAssocID="{A3363516-B0FE-440B-818D-01AD63C8F8B3}" presName="parentText" presStyleLbl="alignNode1" presStyleIdx="1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7227FE1-C05B-4FF1-9A75-48BAABB27BB2}" type="pres">
      <dgm:prSet presAssocID="{A3363516-B0FE-440B-818D-01AD63C8F8B3}" presName="descendantText" presStyleLbl="alignAccFollowNode1" presStyleIdx="1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A4512BC7-ED79-44F5-86CA-00F50D1EC699}" type="pres">
      <dgm:prSet presAssocID="{D11D5910-2A83-4DBA-A190-BBC05E7B9704}" presName="sp" presStyleCnt="0"/>
      <dgm:spPr/>
    </dgm:pt>
    <dgm:pt modelId="{3E68FCB4-B969-4D91-B680-2B7EB6A1A3C4}" type="pres">
      <dgm:prSet presAssocID="{E55E9582-0EEC-4D5F-BDC2-3D4BC7F75FC2}" presName="linNode" presStyleCnt="0"/>
      <dgm:spPr/>
    </dgm:pt>
    <dgm:pt modelId="{6F50E852-BB6A-4C8E-8686-F104E91971F6}" type="pres">
      <dgm:prSet presAssocID="{E55E9582-0EEC-4D5F-BDC2-3D4BC7F75FC2}" presName="parentText" presStyleLbl="alignNode1" presStyleIdx="2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E9FEB346-C6A9-4FB7-A4AE-2CEDFE3CA582}" type="pres">
      <dgm:prSet presAssocID="{E55E9582-0EEC-4D5F-BDC2-3D4BC7F75FC2}" presName="descendantText" presStyleLbl="alignAccFollowNode1" presStyleIdx="2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A401E2E4-74E6-40BD-BDAF-CD3F0B8149D3}" type="pres">
      <dgm:prSet presAssocID="{83F5BCE3-6B99-4980-A2AD-421AA7E8549D}" presName="sp" presStyleCnt="0"/>
      <dgm:spPr/>
    </dgm:pt>
    <dgm:pt modelId="{09146BF4-D800-4232-8816-3BA6073BB1E5}" type="pres">
      <dgm:prSet presAssocID="{5E2F9E11-C05D-43AE-A846-0E33C4544C4D}" presName="linNode" presStyleCnt="0"/>
      <dgm:spPr/>
    </dgm:pt>
    <dgm:pt modelId="{E675E417-F54B-4E21-B536-E1AAB1110A45}" type="pres">
      <dgm:prSet presAssocID="{5E2F9E11-C05D-43AE-A846-0E33C4544C4D}" presName="parentText" presStyleLbl="alignNode1" presStyleIdx="3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B43EBA96-1D37-4C91-A946-203E406E8037}" type="pres">
      <dgm:prSet presAssocID="{5E2F9E11-C05D-43AE-A846-0E33C4544C4D}" presName="descendantText" presStyleLbl="alignAccFollowNode1" presStyleIdx="3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27E7AA4D-1557-46C7-B338-5F7E02EB3774}" type="pres">
      <dgm:prSet presAssocID="{BA9CC4B8-B572-4530-8F21-1B6FEBC5F9A6}" presName="sp" presStyleCnt="0"/>
      <dgm:spPr/>
    </dgm:pt>
    <dgm:pt modelId="{8C7E25CF-89C7-462C-BA64-DA68CE59B81D}" type="pres">
      <dgm:prSet presAssocID="{CF2500F3-41E7-489D-8D07-B79AB0300589}" presName="linNode" presStyleCnt="0"/>
      <dgm:spPr/>
    </dgm:pt>
    <dgm:pt modelId="{3E0A8B0F-2FB2-4C6D-AB56-2B2123110BE5}" type="pres">
      <dgm:prSet presAssocID="{CF2500F3-41E7-489D-8D07-B79AB0300589}" presName="parentText" presStyleLbl="alignNode1" presStyleIdx="4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36A6BFEE-F7D0-48A6-BEC0-BF65AABF23D8}" type="pres">
      <dgm:prSet presAssocID="{CF2500F3-41E7-489D-8D07-B79AB0300589}" presName="descendantText" presStyleLbl="alignAccFollowNode1" presStyleIdx="4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70A7FCDB-F791-48BB-A6AC-6CB344070AB0}" srcId="{5E2F9E11-C05D-43AE-A846-0E33C4544C4D}" destId="{99019F3C-B21C-4255-9602-A78BD3FE0C96}" srcOrd="0" destOrd="0" parTransId="{A0387799-6231-4C3A-8F41-1C32A44718A7}" sibTransId="{6A0D9C5E-914F-449E-82EA-B8BE1A8F11A3}"/>
    <dgm:cxn modelId="{AD3F5031-20D1-43CC-805D-08BAF960FFAF}" srcId="{C453DEE9-3F95-4A32-9013-9378AA9B7A44}" destId="{CF2500F3-41E7-489D-8D07-B79AB0300589}" srcOrd="4" destOrd="0" parTransId="{751B6F1C-6D54-4EA6-8940-0E6CA9D75082}" sibTransId="{3676A011-DDA9-4F5A-BAC8-D729A7943062}"/>
    <dgm:cxn modelId="{2BC7114B-F750-4244-9E73-9669E89E03DE}" type="presOf" srcId="{5E2F9E11-C05D-43AE-A846-0E33C4544C4D}" destId="{E675E417-F54B-4E21-B536-E1AAB1110A45}" srcOrd="0" destOrd="0" presId="urn:microsoft.com/office/officeart/2016/7/layout/VerticalSolidActionList"/>
    <dgm:cxn modelId="{C3F45004-AE14-4337-BBC7-EC3935ED069D}" srcId="{E83112BC-E1DA-4719-8ADC-550E26448E6D}" destId="{E3F4F781-9FAF-4C88-871B-9A8B4358B69E}" srcOrd="0" destOrd="0" parTransId="{C4ED4669-42C9-404A-B4D5-9BA021B2F622}" sibTransId="{C4D1F3E8-283B-4143-9672-D8CDAC4E59E1}"/>
    <dgm:cxn modelId="{FA982F8D-930C-4D4A-8C78-301D29A131A6}" type="presOf" srcId="{18628E7F-5E93-41EE-86F8-14BCCF0F7443}" destId="{C7227FE1-C05B-4FF1-9A75-48BAABB27BB2}" srcOrd="0" destOrd="0" presId="urn:microsoft.com/office/officeart/2016/7/layout/VerticalSolidActionList"/>
    <dgm:cxn modelId="{138AA1A6-F881-4D59-A345-BD400ACE8CFD}" srcId="{C453DEE9-3F95-4A32-9013-9378AA9B7A44}" destId="{A3363516-B0FE-440B-818D-01AD63C8F8B3}" srcOrd="1" destOrd="0" parTransId="{CFDE3165-4773-4A71-B0E4-5721E9FBFEEA}" sibTransId="{D11D5910-2A83-4DBA-A190-BBC05E7B9704}"/>
    <dgm:cxn modelId="{0C41ADB7-CF8D-4E51-8433-CC9B6337A898}" srcId="{C453DEE9-3F95-4A32-9013-9378AA9B7A44}" destId="{E83112BC-E1DA-4719-8ADC-550E26448E6D}" srcOrd="0" destOrd="0" parTransId="{D11F5955-F738-4C35-AA5F-C9A3124CBD18}" sibTransId="{D87B36AC-2710-4A14-81A5-9D657A90696C}"/>
    <dgm:cxn modelId="{729B71F9-050E-466A-8503-9D9B2A1F8378}" type="presOf" srcId="{62EFAE28-A0AC-479F-9E9C-8036EFEF7914}" destId="{36A6BFEE-F7D0-48A6-BEC0-BF65AABF23D8}" srcOrd="0" destOrd="0" presId="urn:microsoft.com/office/officeart/2016/7/layout/VerticalSolidActionList"/>
    <dgm:cxn modelId="{71D5DB14-92C6-4A86-B176-B733BCF04B0B}" type="presOf" srcId="{C453DEE9-3F95-4A32-9013-9378AA9B7A44}" destId="{F0422E8E-D058-4A62-8362-1D9E78F20812}" srcOrd="0" destOrd="0" presId="urn:microsoft.com/office/officeart/2016/7/layout/VerticalSolidActionList"/>
    <dgm:cxn modelId="{CAC0E1C5-163F-49ED-BBC0-D4CC4DCC63B3}" type="presOf" srcId="{E3F4F781-9FAF-4C88-871B-9A8B4358B69E}" destId="{65FCA1E3-A63F-4A77-B7B8-663928A9F999}" srcOrd="0" destOrd="0" presId="urn:microsoft.com/office/officeart/2016/7/layout/VerticalSolidActionList"/>
    <dgm:cxn modelId="{8EDEF42D-0C52-4015-AF13-483BB2F8BDC0}" type="presOf" srcId="{99019F3C-B21C-4255-9602-A78BD3FE0C96}" destId="{B43EBA96-1D37-4C91-A946-203E406E8037}" srcOrd="0" destOrd="0" presId="urn:microsoft.com/office/officeart/2016/7/layout/VerticalSolidActionList"/>
    <dgm:cxn modelId="{949D1387-A263-4A09-B8C3-C41A712747F9}" type="presOf" srcId="{A3363516-B0FE-440B-818D-01AD63C8F8B3}" destId="{1DE9E95D-88A6-4BC3-9981-F0DD24C35225}" srcOrd="0" destOrd="0" presId="urn:microsoft.com/office/officeart/2016/7/layout/VerticalSolidActionList"/>
    <dgm:cxn modelId="{0CB8FE8A-1C15-4BC6-ADC8-E26D55B06F03}" type="presOf" srcId="{E55E9582-0EEC-4D5F-BDC2-3D4BC7F75FC2}" destId="{6F50E852-BB6A-4C8E-8686-F104E91971F6}" srcOrd="0" destOrd="0" presId="urn:microsoft.com/office/officeart/2016/7/layout/VerticalSolidActionList"/>
    <dgm:cxn modelId="{83D8B7B9-F178-4DBD-A943-C2FC979BC5CF}" srcId="{A3363516-B0FE-440B-818D-01AD63C8F8B3}" destId="{18628E7F-5E93-41EE-86F8-14BCCF0F7443}" srcOrd="0" destOrd="0" parTransId="{BCCB6C7F-9976-49EE-97A4-E1E5E2B52BF2}" sibTransId="{6733B9F8-1200-485C-9B53-1207D85501C6}"/>
    <dgm:cxn modelId="{70ECD137-6432-4469-BE97-F55CB824F403}" srcId="{CF2500F3-41E7-489D-8D07-B79AB0300589}" destId="{62EFAE28-A0AC-479F-9E9C-8036EFEF7914}" srcOrd="0" destOrd="0" parTransId="{39F9311C-E820-4B24-AF8C-78EBF04CB007}" sibTransId="{4173BFC5-FF59-4E31-884F-17F821596600}"/>
    <dgm:cxn modelId="{25235F79-1365-4794-814F-7AAA44EC0668}" type="presOf" srcId="{B6B19D16-1B6C-4624-A851-598A19FFA0B4}" destId="{E9FEB346-C6A9-4FB7-A4AE-2CEDFE3CA582}" srcOrd="0" destOrd="0" presId="urn:microsoft.com/office/officeart/2016/7/layout/VerticalSolidActionList"/>
    <dgm:cxn modelId="{3B69F61F-EF0C-48EE-9B4F-FDE5515652D6}" srcId="{C453DEE9-3F95-4A32-9013-9378AA9B7A44}" destId="{E55E9582-0EEC-4D5F-BDC2-3D4BC7F75FC2}" srcOrd="2" destOrd="0" parTransId="{8C5D6080-1CA2-4A48-8C33-1A6697D41914}" sibTransId="{83F5BCE3-6B99-4980-A2AD-421AA7E8549D}"/>
    <dgm:cxn modelId="{F8AF096F-BD0B-4A61-B94A-E8BAEB8A524B}" srcId="{E55E9582-0EEC-4D5F-BDC2-3D4BC7F75FC2}" destId="{B6B19D16-1B6C-4624-A851-598A19FFA0B4}" srcOrd="0" destOrd="0" parTransId="{61E34DF2-2412-4E33-8DBD-4183D735A77B}" sibTransId="{FD4EE9EF-79F6-4C61-AB3C-0B29D73B63D7}"/>
    <dgm:cxn modelId="{EB3CE2CE-46F7-4A02-A8FB-823B6F70AE96}" srcId="{C453DEE9-3F95-4A32-9013-9378AA9B7A44}" destId="{5E2F9E11-C05D-43AE-A846-0E33C4544C4D}" srcOrd="3" destOrd="0" parTransId="{89E2425C-8EAC-4E18-9CC6-63A414ADA1B8}" sibTransId="{BA9CC4B8-B572-4530-8F21-1B6FEBC5F9A6}"/>
    <dgm:cxn modelId="{C0E4D165-CDEF-40E3-BB0D-07C75623E8E4}" type="presOf" srcId="{E83112BC-E1DA-4719-8ADC-550E26448E6D}" destId="{67B3E58C-2D92-44A4-8449-D23A644607E5}" srcOrd="0" destOrd="0" presId="urn:microsoft.com/office/officeart/2016/7/layout/VerticalSolidActionList"/>
    <dgm:cxn modelId="{F3765445-04CF-4538-B2DF-153D8E26AB03}" type="presOf" srcId="{CF2500F3-41E7-489D-8D07-B79AB0300589}" destId="{3E0A8B0F-2FB2-4C6D-AB56-2B2123110BE5}" srcOrd="0" destOrd="0" presId="urn:microsoft.com/office/officeart/2016/7/layout/VerticalSolidActionList"/>
    <dgm:cxn modelId="{04DEE871-E0F2-4D1A-8844-77890100AC03}" type="presParOf" srcId="{F0422E8E-D058-4A62-8362-1D9E78F20812}" destId="{2CF31A69-DE42-4F07-B5C1-ACC7D27B63E7}" srcOrd="0" destOrd="0" presId="urn:microsoft.com/office/officeart/2016/7/layout/VerticalSolidActionList"/>
    <dgm:cxn modelId="{D6571E4C-9F92-483B-A36B-7F1C6C2C6225}" type="presParOf" srcId="{2CF31A69-DE42-4F07-B5C1-ACC7D27B63E7}" destId="{67B3E58C-2D92-44A4-8449-D23A644607E5}" srcOrd="0" destOrd="0" presId="urn:microsoft.com/office/officeart/2016/7/layout/VerticalSolidActionList"/>
    <dgm:cxn modelId="{92866BAD-D79B-4FB5-A2D5-5EB788001333}" type="presParOf" srcId="{2CF31A69-DE42-4F07-B5C1-ACC7D27B63E7}" destId="{65FCA1E3-A63F-4A77-B7B8-663928A9F999}" srcOrd="1" destOrd="0" presId="urn:microsoft.com/office/officeart/2016/7/layout/VerticalSolidActionList"/>
    <dgm:cxn modelId="{E5AC2770-DDCF-4AAF-9691-C8E3275B59E1}" type="presParOf" srcId="{F0422E8E-D058-4A62-8362-1D9E78F20812}" destId="{CDE12464-7131-4C09-978D-F7D54AA9E05D}" srcOrd="1" destOrd="0" presId="urn:microsoft.com/office/officeart/2016/7/layout/VerticalSolidActionList"/>
    <dgm:cxn modelId="{CDBDCD53-47BB-4B55-92A4-B3D62782471A}" type="presParOf" srcId="{F0422E8E-D058-4A62-8362-1D9E78F20812}" destId="{90B0FD59-C99F-40BB-8F09-4E986EC2B9DF}" srcOrd="2" destOrd="0" presId="urn:microsoft.com/office/officeart/2016/7/layout/VerticalSolidActionList"/>
    <dgm:cxn modelId="{E2894993-6673-4389-8E32-5B7D737B891C}" type="presParOf" srcId="{90B0FD59-C99F-40BB-8F09-4E986EC2B9DF}" destId="{1DE9E95D-88A6-4BC3-9981-F0DD24C35225}" srcOrd="0" destOrd="0" presId="urn:microsoft.com/office/officeart/2016/7/layout/VerticalSolidActionList"/>
    <dgm:cxn modelId="{2F789AF3-3CEB-493A-A68B-0A39387E49E3}" type="presParOf" srcId="{90B0FD59-C99F-40BB-8F09-4E986EC2B9DF}" destId="{C7227FE1-C05B-4FF1-9A75-48BAABB27BB2}" srcOrd="1" destOrd="0" presId="urn:microsoft.com/office/officeart/2016/7/layout/VerticalSolidActionList"/>
    <dgm:cxn modelId="{4A0C939E-90DF-41B9-856B-262CED281657}" type="presParOf" srcId="{F0422E8E-D058-4A62-8362-1D9E78F20812}" destId="{A4512BC7-ED79-44F5-86CA-00F50D1EC699}" srcOrd="3" destOrd="0" presId="urn:microsoft.com/office/officeart/2016/7/layout/VerticalSolidActionList"/>
    <dgm:cxn modelId="{BFB33B49-EE0C-45D3-B133-EE4FD9D856B0}" type="presParOf" srcId="{F0422E8E-D058-4A62-8362-1D9E78F20812}" destId="{3E68FCB4-B969-4D91-B680-2B7EB6A1A3C4}" srcOrd="4" destOrd="0" presId="urn:microsoft.com/office/officeart/2016/7/layout/VerticalSolidActionList"/>
    <dgm:cxn modelId="{70546F3C-331D-46FE-8801-3DFED171637A}" type="presParOf" srcId="{3E68FCB4-B969-4D91-B680-2B7EB6A1A3C4}" destId="{6F50E852-BB6A-4C8E-8686-F104E91971F6}" srcOrd="0" destOrd="0" presId="urn:microsoft.com/office/officeart/2016/7/layout/VerticalSolidActionList"/>
    <dgm:cxn modelId="{342E0AE3-62F9-4033-8B8D-8FA7395C2117}" type="presParOf" srcId="{3E68FCB4-B969-4D91-B680-2B7EB6A1A3C4}" destId="{E9FEB346-C6A9-4FB7-A4AE-2CEDFE3CA582}" srcOrd="1" destOrd="0" presId="urn:microsoft.com/office/officeart/2016/7/layout/VerticalSolidActionList"/>
    <dgm:cxn modelId="{637224A0-FC4A-4D6A-A8F1-3EA6FEDB791A}" type="presParOf" srcId="{F0422E8E-D058-4A62-8362-1D9E78F20812}" destId="{A401E2E4-74E6-40BD-BDAF-CD3F0B8149D3}" srcOrd="5" destOrd="0" presId="urn:microsoft.com/office/officeart/2016/7/layout/VerticalSolidActionList"/>
    <dgm:cxn modelId="{3F911BB0-1311-4AF3-B884-74FD2E1B4701}" type="presParOf" srcId="{F0422E8E-D058-4A62-8362-1D9E78F20812}" destId="{09146BF4-D800-4232-8816-3BA6073BB1E5}" srcOrd="6" destOrd="0" presId="urn:microsoft.com/office/officeart/2016/7/layout/VerticalSolidActionList"/>
    <dgm:cxn modelId="{86455A1C-9CDD-4F69-B8D2-FA0A90DC0A74}" type="presParOf" srcId="{09146BF4-D800-4232-8816-3BA6073BB1E5}" destId="{E675E417-F54B-4E21-B536-E1AAB1110A45}" srcOrd="0" destOrd="0" presId="urn:microsoft.com/office/officeart/2016/7/layout/VerticalSolidActionList"/>
    <dgm:cxn modelId="{F073FD60-BADA-422C-BAD4-23D9BEB5CA64}" type="presParOf" srcId="{09146BF4-D800-4232-8816-3BA6073BB1E5}" destId="{B43EBA96-1D37-4C91-A946-203E406E8037}" srcOrd="1" destOrd="0" presId="urn:microsoft.com/office/officeart/2016/7/layout/VerticalSolidActionList"/>
    <dgm:cxn modelId="{8C453645-574E-4082-94A2-7A1572772815}" type="presParOf" srcId="{F0422E8E-D058-4A62-8362-1D9E78F20812}" destId="{27E7AA4D-1557-46C7-B338-5F7E02EB3774}" srcOrd="7" destOrd="0" presId="urn:microsoft.com/office/officeart/2016/7/layout/VerticalSolidActionList"/>
    <dgm:cxn modelId="{2B0AEAB0-294D-4F30-BFE6-6BF462F11609}" type="presParOf" srcId="{F0422E8E-D058-4A62-8362-1D9E78F20812}" destId="{8C7E25CF-89C7-462C-BA64-DA68CE59B81D}" srcOrd="8" destOrd="0" presId="urn:microsoft.com/office/officeart/2016/7/layout/VerticalSolidActionList"/>
    <dgm:cxn modelId="{551A20B8-09F9-4E6F-A342-E1C6E5F3D377}" type="presParOf" srcId="{8C7E25CF-89C7-462C-BA64-DA68CE59B81D}" destId="{3E0A8B0F-2FB2-4C6D-AB56-2B2123110BE5}" srcOrd="0" destOrd="0" presId="urn:microsoft.com/office/officeart/2016/7/layout/VerticalSolidActionList"/>
    <dgm:cxn modelId="{ED1634C4-4564-4BDE-A336-55FDB4AABA1E}" type="presParOf" srcId="{8C7E25CF-89C7-462C-BA64-DA68CE59B81D}" destId="{36A6BFEE-F7D0-48A6-BEC0-BF65AABF23D8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54D3D69-B626-4642-B841-F20DC8D6CCF9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9E3C66C-D0D5-4F46-B2F1-82ED550DE05E}">
      <dgm:prSet phldr="0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MOVING</a:t>
          </a:r>
        </a:p>
      </dgm:t>
    </dgm:pt>
    <dgm:pt modelId="{A5E2287F-12F6-4D48-B877-CEF669D729F3}" type="parTrans" cxnId="{1C37B2F3-F618-491C-A7FB-1D736B7708AD}">
      <dgm:prSet/>
      <dgm:spPr/>
      <dgm:t>
        <a:bodyPr/>
        <a:lstStyle/>
        <a:p>
          <a:endParaRPr lang="en-US"/>
        </a:p>
      </dgm:t>
    </dgm:pt>
    <dgm:pt modelId="{77D5A710-5394-4160-A80B-2B20383B2251}" type="sibTrans" cxnId="{1C37B2F3-F618-491C-A7FB-1D736B7708AD}">
      <dgm:prSet/>
      <dgm:spPr/>
      <dgm:t>
        <a:bodyPr/>
        <a:lstStyle/>
        <a:p>
          <a:endParaRPr lang="en-US"/>
        </a:p>
      </dgm:t>
    </dgm:pt>
    <dgm:pt modelId="{2A226EBA-FF7C-4F33-93A1-A9CF75FF4004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Walking the person around</a:t>
          </a:r>
        </a:p>
      </dgm:t>
    </dgm:pt>
    <dgm:pt modelId="{C752D2B7-A481-4046-B8CA-1A65CB0BF2B8}" type="parTrans" cxnId="{7E480EA6-945A-4821-9E50-92101AB87AD6}">
      <dgm:prSet/>
      <dgm:spPr/>
      <dgm:t>
        <a:bodyPr/>
        <a:lstStyle/>
        <a:p>
          <a:endParaRPr lang="en-US"/>
        </a:p>
      </dgm:t>
    </dgm:pt>
    <dgm:pt modelId="{CE070407-0D0D-4F43-AF04-A405F003FBE4}" type="sibTrans" cxnId="{7E480EA6-945A-4821-9E50-92101AB87AD6}">
      <dgm:prSet/>
      <dgm:spPr/>
      <dgm:t>
        <a:bodyPr/>
        <a:lstStyle/>
        <a:p>
          <a:endParaRPr lang="en-US"/>
        </a:p>
      </dgm:t>
    </dgm:pt>
    <dgm:pt modelId="{2328E282-B552-4D62-81CF-0479F33DEA95}">
      <dgm:prSet phldr="0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REACTION </a:t>
          </a:r>
        </a:p>
      </dgm:t>
    </dgm:pt>
    <dgm:pt modelId="{9EB0524A-4BE7-4E37-BCC8-99933F4BAB21}" type="parTrans" cxnId="{2D75F519-26F0-438C-8639-0595A7823D20}">
      <dgm:prSet/>
      <dgm:spPr/>
      <dgm:t>
        <a:bodyPr/>
        <a:lstStyle/>
        <a:p>
          <a:endParaRPr lang="en-US"/>
        </a:p>
      </dgm:t>
    </dgm:pt>
    <dgm:pt modelId="{C883F335-FA0A-44A1-BF8E-74F96CD79BDF}" type="sibTrans" cxnId="{2D75F519-26F0-438C-8639-0595A7823D20}">
      <dgm:prSet/>
      <dgm:spPr/>
      <dgm:t>
        <a:bodyPr/>
        <a:lstStyle/>
        <a:p>
          <a:endParaRPr lang="en-US"/>
        </a:p>
      </dgm:t>
    </dgm:pt>
    <dgm:pt modelId="{AF3BC9CE-34A5-4F9B-892C-5BDA0777E4FA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Inflicting pain </a:t>
          </a:r>
        </a:p>
      </dgm:t>
    </dgm:pt>
    <dgm:pt modelId="{8CB05348-2676-4157-B45C-2C829229474B}" type="parTrans" cxnId="{8AA4DB62-2EBA-4EF3-A587-7B48C76D89B6}">
      <dgm:prSet/>
      <dgm:spPr/>
      <dgm:t>
        <a:bodyPr/>
        <a:lstStyle/>
        <a:p>
          <a:endParaRPr lang="en-US"/>
        </a:p>
      </dgm:t>
    </dgm:pt>
    <dgm:pt modelId="{03EEB126-72C5-4272-A6FC-5FD0AFDA2450}" type="sibTrans" cxnId="{8AA4DB62-2EBA-4EF3-A587-7B48C76D89B6}">
      <dgm:prSet/>
      <dgm:spPr/>
      <dgm:t>
        <a:bodyPr/>
        <a:lstStyle/>
        <a:p>
          <a:endParaRPr lang="en-US"/>
        </a:p>
      </dgm:t>
    </dgm:pt>
    <dgm:pt modelId="{738FD2E1-25C1-4ACF-B1C4-3BF442C9FFA8}">
      <dgm:prSet phldr="0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OPPOSITE EFFECT?</a:t>
          </a:r>
        </a:p>
      </dgm:t>
    </dgm:pt>
    <dgm:pt modelId="{E79BAE07-63C7-4ECB-8DCA-2B313C9CA4B7}" type="parTrans" cxnId="{C8985C6B-482B-416A-AF08-9C51E1171ED0}">
      <dgm:prSet/>
      <dgm:spPr/>
      <dgm:t>
        <a:bodyPr/>
        <a:lstStyle/>
        <a:p>
          <a:endParaRPr lang="en-US"/>
        </a:p>
      </dgm:t>
    </dgm:pt>
    <dgm:pt modelId="{39719B0C-5A82-4BD8-894A-6CDB4BDBA8A9}" type="sibTrans" cxnId="{C8985C6B-482B-416A-AF08-9C51E1171ED0}">
      <dgm:prSet/>
      <dgm:spPr/>
      <dgm:t>
        <a:bodyPr/>
        <a:lstStyle/>
        <a:p>
          <a:endParaRPr lang="en-US"/>
        </a:p>
      </dgm:t>
    </dgm:pt>
    <dgm:pt modelId="{665854DD-553C-44F6-9E6C-E510AD632D1D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Injecting stimulant drugs</a:t>
          </a:r>
        </a:p>
      </dgm:t>
    </dgm:pt>
    <dgm:pt modelId="{ED85A888-F95C-4F67-BF63-413C266CA488}" type="parTrans" cxnId="{891C3195-93D5-4F91-9370-AD2488AB1CB6}">
      <dgm:prSet/>
      <dgm:spPr/>
      <dgm:t>
        <a:bodyPr/>
        <a:lstStyle/>
        <a:p>
          <a:endParaRPr lang="en-US"/>
        </a:p>
      </dgm:t>
    </dgm:pt>
    <dgm:pt modelId="{62E631E1-D397-4C17-B51E-5A7CC9FDDAED}" type="sibTrans" cxnId="{891C3195-93D5-4F91-9370-AD2488AB1CB6}">
      <dgm:prSet/>
      <dgm:spPr/>
      <dgm:t>
        <a:bodyPr/>
        <a:lstStyle/>
        <a:p>
          <a:endParaRPr lang="en-US"/>
        </a:p>
      </dgm:t>
    </dgm:pt>
    <dgm:pt modelId="{DCEDC937-5164-4DF2-AEF9-1AC8500DA460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INJECTING</a:t>
          </a:r>
        </a:p>
      </dgm:t>
    </dgm:pt>
    <dgm:pt modelId="{5D035CE3-4CB3-4204-9164-EFE2A75FB9ED}" type="parTrans" cxnId="{FFAC78F4-ABE4-4E75-83B7-044392614A85}">
      <dgm:prSet/>
      <dgm:spPr/>
      <dgm:t>
        <a:bodyPr/>
        <a:lstStyle/>
        <a:p>
          <a:endParaRPr lang="en-US"/>
        </a:p>
      </dgm:t>
    </dgm:pt>
    <dgm:pt modelId="{4764DB45-873A-4E4D-AE70-2814ACAD9CC6}" type="sibTrans" cxnId="{FFAC78F4-ABE4-4E75-83B7-044392614A85}">
      <dgm:prSet/>
      <dgm:spPr/>
      <dgm:t>
        <a:bodyPr/>
        <a:lstStyle/>
        <a:p>
          <a:endParaRPr lang="en-US"/>
        </a:p>
      </dgm:t>
    </dgm:pt>
    <dgm:pt modelId="{C88442D5-3ACF-4843-831D-05A506B7A7F7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Injecting salty water (think saline)</a:t>
          </a:r>
        </a:p>
      </dgm:t>
    </dgm:pt>
    <dgm:pt modelId="{96DDA8D4-4810-4FE7-A29C-858702224A6C}" type="parTrans" cxnId="{26D82DEA-7393-4EE8-893C-C39001FF3B37}">
      <dgm:prSet/>
      <dgm:spPr/>
      <dgm:t>
        <a:bodyPr/>
        <a:lstStyle/>
        <a:p>
          <a:endParaRPr lang="en-US"/>
        </a:p>
      </dgm:t>
    </dgm:pt>
    <dgm:pt modelId="{CEEBECD9-A615-418B-B4C5-DD31074F5F9D}" type="sibTrans" cxnId="{26D82DEA-7393-4EE8-893C-C39001FF3B37}">
      <dgm:prSet/>
      <dgm:spPr/>
      <dgm:t>
        <a:bodyPr/>
        <a:lstStyle/>
        <a:p>
          <a:endParaRPr lang="en-US"/>
        </a:p>
      </dgm:t>
    </dgm:pt>
    <dgm:pt modelId="{32E6EFC7-CD09-4D61-9352-49C9E52E3BDB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WATER</a:t>
          </a:r>
        </a:p>
      </dgm:t>
    </dgm:pt>
    <dgm:pt modelId="{5F0C6F41-25B3-4D0C-83A2-6F4327EDDE44}" type="parTrans" cxnId="{DDD4D211-01ED-443E-849C-26C9F29F664D}">
      <dgm:prSet/>
      <dgm:spPr/>
      <dgm:t>
        <a:bodyPr/>
        <a:lstStyle/>
        <a:p>
          <a:endParaRPr lang="en-US"/>
        </a:p>
      </dgm:t>
    </dgm:pt>
    <dgm:pt modelId="{BB344F48-418C-4AA3-9C3A-5D8DF763768B}" type="sibTrans" cxnId="{DDD4D211-01ED-443E-849C-26C9F29F664D}">
      <dgm:prSet/>
      <dgm:spPr/>
      <dgm:t>
        <a:bodyPr/>
        <a:lstStyle/>
        <a:p>
          <a:endParaRPr lang="en-US"/>
        </a:p>
      </dgm:t>
    </dgm:pt>
    <dgm:pt modelId="{35ADF83F-709D-408C-9A7E-852F83035928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Splashing with water or putting casualty in bath / shower</a:t>
          </a:r>
        </a:p>
      </dgm:t>
    </dgm:pt>
    <dgm:pt modelId="{E79D562C-2295-483A-B066-6920A503157E}" type="parTrans" cxnId="{9D5A4AD1-A695-41E3-9573-C306044F04A2}">
      <dgm:prSet/>
      <dgm:spPr/>
      <dgm:t>
        <a:bodyPr/>
        <a:lstStyle/>
        <a:p>
          <a:endParaRPr lang="en-US"/>
        </a:p>
      </dgm:t>
    </dgm:pt>
    <dgm:pt modelId="{D55F4FB2-6D5A-404F-95F9-C3F5AEEE4AA2}" type="sibTrans" cxnId="{9D5A4AD1-A695-41E3-9573-C306044F04A2}">
      <dgm:prSet/>
      <dgm:spPr/>
      <dgm:t>
        <a:bodyPr/>
        <a:lstStyle/>
        <a:p>
          <a:endParaRPr lang="en-US"/>
        </a:p>
      </dgm:t>
    </dgm:pt>
    <dgm:pt modelId="{6A8DDD76-1009-404A-AC30-FFB01DB77E1C}">
      <dgm:prSet phldr="0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Were there any others?</a:t>
          </a:r>
        </a:p>
      </dgm:t>
    </dgm:pt>
    <dgm:pt modelId="{BA54D420-90B8-4753-84F3-B40C99542CC6}" type="parTrans" cxnId="{0D908264-54E8-453F-B179-99FB9CDCA1F4}">
      <dgm:prSet/>
      <dgm:spPr/>
      <dgm:t>
        <a:bodyPr/>
        <a:lstStyle/>
        <a:p>
          <a:endParaRPr lang="en-GB"/>
        </a:p>
      </dgm:t>
    </dgm:pt>
    <dgm:pt modelId="{E55F9217-09E0-42D4-A5BE-6CFD25026896}" type="sibTrans" cxnId="{0D908264-54E8-453F-B179-99FB9CDCA1F4}">
      <dgm:prSet/>
      <dgm:spPr/>
      <dgm:t>
        <a:bodyPr/>
        <a:lstStyle/>
        <a:p>
          <a:endParaRPr lang="en-US"/>
        </a:p>
      </dgm:t>
    </dgm:pt>
    <dgm:pt modelId="{90839FC4-3994-41BE-9FF9-3CAEE684D791}" type="pres">
      <dgm:prSet presAssocID="{554D3D69-B626-4642-B841-F20DC8D6CC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69FB45-4F9A-476D-B2D2-4404E8DEA955}" type="pres">
      <dgm:prSet presAssocID="{59E3C66C-D0D5-4F46-B2F1-82ED550DE05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CF111-210D-4816-A904-70F7B29AC3F1}" type="pres">
      <dgm:prSet presAssocID="{59E3C66C-D0D5-4F46-B2F1-82ED550DE05E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81C8B3-35CD-4349-854A-62B1ED6D5819}" type="pres">
      <dgm:prSet presAssocID="{2328E282-B552-4D62-81CF-0479F33DEA95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0CF6E0-58B8-410D-AC2D-4AE0BF3DD74C}" type="pres">
      <dgm:prSet presAssocID="{2328E282-B552-4D62-81CF-0479F33DEA95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44F724-71FF-4DA6-8AA8-F1658006142B}" type="pres">
      <dgm:prSet presAssocID="{738FD2E1-25C1-4ACF-B1C4-3BF442C9FFA8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25DA6F-12B5-431A-ADE3-8BBB0F096BB0}" type="pres">
      <dgm:prSet presAssocID="{738FD2E1-25C1-4ACF-B1C4-3BF442C9FFA8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954FA3-254A-4C6F-9488-52602755CE06}" type="pres">
      <dgm:prSet presAssocID="{DCEDC937-5164-4DF2-AEF9-1AC8500DA460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5E7EF0-0A37-441E-8092-63244B07D9BA}" type="pres">
      <dgm:prSet presAssocID="{DCEDC937-5164-4DF2-AEF9-1AC8500DA460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96C2D-7FAE-4AD7-A905-061E90D176AA}" type="pres">
      <dgm:prSet presAssocID="{32E6EFC7-CD09-4D61-9352-49C9E52E3BD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2CFC0-F4C3-425F-BEA3-7AEBF522DF29}" type="pres">
      <dgm:prSet presAssocID="{32E6EFC7-CD09-4D61-9352-49C9E52E3BDB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1CE628-25A7-4E43-9800-5880BFFDE332}" type="pres">
      <dgm:prSet presAssocID="{6A8DDD76-1009-404A-AC30-FFB01DB77E1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50E715-7404-45AF-AE75-396599838C6F}" type="presOf" srcId="{AF3BC9CE-34A5-4F9B-892C-5BDA0777E4FA}" destId="{3E0CF6E0-58B8-410D-AC2D-4AE0BF3DD74C}" srcOrd="0" destOrd="0" presId="urn:microsoft.com/office/officeart/2005/8/layout/vList2"/>
    <dgm:cxn modelId="{8C0BA119-5847-47B7-A61B-29C1F5DAC181}" type="presOf" srcId="{665854DD-553C-44F6-9E6C-E510AD632D1D}" destId="{FF25DA6F-12B5-431A-ADE3-8BBB0F096BB0}" srcOrd="0" destOrd="0" presId="urn:microsoft.com/office/officeart/2005/8/layout/vList2"/>
    <dgm:cxn modelId="{A94C5D4C-77CD-44E7-949C-162A323E095A}" type="presOf" srcId="{DCEDC937-5164-4DF2-AEF9-1AC8500DA460}" destId="{E1954FA3-254A-4C6F-9488-52602755CE06}" srcOrd="0" destOrd="0" presId="urn:microsoft.com/office/officeart/2005/8/layout/vList2"/>
    <dgm:cxn modelId="{C8985C6B-482B-416A-AF08-9C51E1171ED0}" srcId="{554D3D69-B626-4642-B841-F20DC8D6CCF9}" destId="{738FD2E1-25C1-4ACF-B1C4-3BF442C9FFA8}" srcOrd="2" destOrd="0" parTransId="{E79BAE07-63C7-4ECB-8DCA-2B313C9CA4B7}" sibTransId="{39719B0C-5A82-4BD8-894A-6CDB4BDBA8A9}"/>
    <dgm:cxn modelId="{199A3DE6-5E28-465C-A7D5-5D18C3C22ECF}" type="presOf" srcId="{738FD2E1-25C1-4ACF-B1C4-3BF442C9FFA8}" destId="{9944F724-71FF-4DA6-8AA8-F1658006142B}" srcOrd="0" destOrd="0" presId="urn:microsoft.com/office/officeart/2005/8/layout/vList2"/>
    <dgm:cxn modelId="{DDD4D211-01ED-443E-849C-26C9F29F664D}" srcId="{554D3D69-B626-4642-B841-F20DC8D6CCF9}" destId="{32E6EFC7-CD09-4D61-9352-49C9E52E3BDB}" srcOrd="4" destOrd="0" parTransId="{5F0C6F41-25B3-4D0C-83A2-6F4327EDDE44}" sibTransId="{BB344F48-418C-4AA3-9C3A-5D8DF763768B}"/>
    <dgm:cxn modelId="{0D908264-54E8-453F-B179-99FB9CDCA1F4}" srcId="{554D3D69-B626-4642-B841-F20DC8D6CCF9}" destId="{6A8DDD76-1009-404A-AC30-FFB01DB77E1C}" srcOrd="5" destOrd="0" parTransId="{BA54D420-90B8-4753-84F3-B40C99542CC6}" sibTransId="{E55F9217-09E0-42D4-A5BE-6CFD25026896}"/>
    <dgm:cxn modelId="{1C37B2F3-F618-491C-A7FB-1D736B7708AD}" srcId="{554D3D69-B626-4642-B841-F20DC8D6CCF9}" destId="{59E3C66C-D0D5-4F46-B2F1-82ED550DE05E}" srcOrd="0" destOrd="0" parTransId="{A5E2287F-12F6-4D48-B877-CEF669D729F3}" sibTransId="{77D5A710-5394-4160-A80B-2B20383B2251}"/>
    <dgm:cxn modelId="{2783A960-14A2-4C92-99B9-ADE65C81B412}" type="presOf" srcId="{C88442D5-3ACF-4843-831D-05A506B7A7F7}" destId="{025E7EF0-0A37-441E-8092-63244B07D9BA}" srcOrd="0" destOrd="0" presId="urn:microsoft.com/office/officeart/2005/8/layout/vList2"/>
    <dgm:cxn modelId="{891C3195-93D5-4F91-9370-AD2488AB1CB6}" srcId="{738FD2E1-25C1-4ACF-B1C4-3BF442C9FFA8}" destId="{665854DD-553C-44F6-9E6C-E510AD632D1D}" srcOrd="0" destOrd="0" parTransId="{ED85A888-F95C-4F67-BF63-413C266CA488}" sibTransId="{62E631E1-D397-4C17-B51E-5A7CC9FDDAED}"/>
    <dgm:cxn modelId="{26D82DEA-7393-4EE8-893C-C39001FF3B37}" srcId="{DCEDC937-5164-4DF2-AEF9-1AC8500DA460}" destId="{C88442D5-3ACF-4843-831D-05A506B7A7F7}" srcOrd="0" destOrd="0" parTransId="{96DDA8D4-4810-4FE7-A29C-858702224A6C}" sibTransId="{CEEBECD9-A615-418B-B4C5-DD31074F5F9D}"/>
    <dgm:cxn modelId="{7E480EA6-945A-4821-9E50-92101AB87AD6}" srcId="{59E3C66C-D0D5-4F46-B2F1-82ED550DE05E}" destId="{2A226EBA-FF7C-4F33-93A1-A9CF75FF4004}" srcOrd="0" destOrd="0" parTransId="{C752D2B7-A481-4046-B8CA-1A65CB0BF2B8}" sibTransId="{CE070407-0D0D-4F43-AF04-A405F003FBE4}"/>
    <dgm:cxn modelId="{8F67245F-3417-4244-A116-8DA7177EFE19}" type="presOf" srcId="{2A226EBA-FF7C-4F33-93A1-A9CF75FF4004}" destId="{87BCF111-210D-4816-A904-70F7B29AC3F1}" srcOrd="0" destOrd="0" presId="urn:microsoft.com/office/officeart/2005/8/layout/vList2"/>
    <dgm:cxn modelId="{9D5A4AD1-A695-41E3-9573-C306044F04A2}" srcId="{32E6EFC7-CD09-4D61-9352-49C9E52E3BDB}" destId="{35ADF83F-709D-408C-9A7E-852F83035928}" srcOrd="0" destOrd="0" parTransId="{E79D562C-2295-483A-B066-6920A503157E}" sibTransId="{D55F4FB2-6D5A-404F-95F9-C3F5AEEE4AA2}"/>
    <dgm:cxn modelId="{BA8E9884-93A7-4895-B04C-846FD93E7B32}" type="presOf" srcId="{32E6EFC7-CD09-4D61-9352-49C9E52E3BDB}" destId="{24896C2D-7FAE-4AD7-A905-061E90D176AA}" srcOrd="0" destOrd="0" presId="urn:microsoft.com/office/officeart/2005/8/layout/vList2"/>
    <dgm:cxn modelId="{FFAC78F4-ABE4-4E75-83B7-044392614A85}" srcId="{554D3D69-B626-4642-B841-F20DC8D6CCF9}" destId="{DCEDC937-5164-4DF2-AEF9-1AC8500DA460}" srcOrd="3" destOrd="0" parTransId="{5D035CE3-4CB3-4204-9164-EFE2A75FB9ED}" sibTransId="{4764DB45-873A-4E4D-AE70-2814ACAD9CC6}"/>
    <dgm:cxn modelId="{8AA4DB62-2EBA-4EF3-A587-7B48C76D89B6}" srcId="{2328E282-B552-4D62-81CF-0479F33DEA95}" destId="{AF3BC9CE-34A5-4F9B-892C-5BDA0777E4FA}" srcOrd="0" destOrd="0" parTransId="{8CB05348-2676-4157-B45C-2C829229474B}" sibTransId="{03EEB126-72C5-4272-A6FC-5FD0AFDA2450}"/>
    <dgm:cxn modelId="{2D75F519-26F0-438C-8639-0595A7823D20}" srcId="{554D3D69-B626-4642-B841-F20DC8D6CCF9}" destId="{2328E282-B552-4D62-81CF-0479F33DEA95}" srcOrd="1" destOrd="0" parTransId="{9EB0524A-4BE7-4E37-BCC8-99933F4BAB21}" sibTransId="{C883F335-FA0A-44A1-BF8E-74F96CD79BDF}"/>
    <dgm:cxn modelId="{0410CC95-3EBB-4F85-A913-B6B029DDAEC4}" type="presOf" srcId="{6A8DDD76-1009-404A-AC30-FFB01DB77E1C}" destId="{4B1CE628-25A7-4E43-9800-5880BFFDE332}" srcOrd="0" destOrd="0" presId="urn:microsoft.com/office/officeart/2005/8/layout/vList2"/>
    <dgm:cxn modelId="{F6A05213-8815-4791-8A88-87E47E946562}" type="presOf" srcId="{2328E282-B552-4D62-81CF-0479F33DEA95}" destId="{9181C8B3-35CD-4349-854A-62B1ED6D5819}" srcOrd="0" destOrd="0" presId="urn:microsoft.com/office/officeart/2005/8/layout/vList2"/>
    <dgm:cxn modelId="{414501EF-16AE-4CD2-9C8C-EC5ECDD88B85}" type="presOf" srcId="{35ADF83F-709D-408C-9A7E-852F83035928}" destId="{C672CFC0-F4C3-425F-BEA3-7AEBF522DF29}" srcOrd="0" destOrd="0" presId="urn:microsoft.com/office/officeart/2005/8/layout/vList2"/>
    <dgm:cxn modelId="{32400974-1C02-43F8-BCE2-D11562A190B4}" type="presOf" srcId="{59E3C66C-D0D5-4F46-B2F1-82ED550DE05E}" destId="{BA69FB45-4F9A-476D-B2D2-4404E8DEA955}" srcOrd="0" destOrd="0" presId="urn:microsoft.com/office/officeart/2005/8/layout/vList2"/>
    <dgm:cxn modelId="{CDFEDEF9-A596-4FD9-87AB-740791B43614}" type="presOf" srcId="{554D3D69-B626-4642-B841-F20DC8D6CCF9}" destId="{90839FC4-3994-41BE-9FF9-3CAEE684D791}" srcOrd="0" destOrd="0" presId="urn:microsoft.com/office/officeart/2005/8/layout/vList2"/>
    <dgm:cxn modelId="{1F1C79B9-F4CD-4E91-8622-91D8D4747F56}" type="presParOf" srcId="{90839FC4-3994-41BE-9FF9-3CAEE684D791}" destId="{BA69FB45-4F9A-476D-B2D2-4404E8DEA955}" srcOrd="0" destOrd="0" presId="urn:microsoft.com/office/officeart/2005/8/layout/vList2"/>
    <dgm:cxn modelId="{6C6E133A-D701-48FC-9D1A-2C1BC7DB0B5B}" type="presParOf" srcId="{90839FC4-3994-41BE-9FF9-3CAEE684D791}" destId="{87BCF111-210D-4816-A904-70F7B29AC3F1}" srcOrd="1" destOrd="0" presId="urn:microsoft.com/office/officeart/2005/8/layout/vList2"/>
    <dgm:cxn modelId="{BF24D070-4570-433A-8857-68EE22AAFCB1}" type="presParOf" srcId="{90839FC4-3994-41BE-9FF9-3CAEE684D791}" destId="{9181C8B3-35CD-4349-854A-62B1ED6D5819}" srcOrd="2" destOrd="0" presId="urn:microsoft.com/office/officeart/2005/8/layout/vList2"/>
    <dgm:cxn modelId="{56AA21EC-B714-4C80-936E-10ED3D40B496}" type="presParOf" srcId="{90839FC4-3994-41BE-9FF9-3CAEE684D791}" destId="{3E0CF6E0-58B8-410D-AC2D-4AE0BF3DD74C}" srcOrd="3" destOrd="0" presId="urn:microsoft.com/office/officeart/2005/8/layout/vList2"/>
    <dgm:cxn modelId="{DBED643E-4DEC-4DC4-AEB2-14D1DADC49EE}" type="presParOf" srcId="{90839FC4-3994-41BE-9FF9-3CAEE684D791}" destId="{9944F724-71FF-4DA6-8AA8-F1658006142B}" srcOrd="4" destOrd="0" presId="urn:microsoft.com/office/officeart/2005/8/layout/vList2"/>
    <dgm:cxn modelId="{B9A79F8A-6DF9-45D1-99A9-57CE0AC99614}" type="presParOf" srcId="{90839FC4-3994-41BE-9FF9-3CAEE684D791}" destId="{FF25DA6F-12B5-431A-ADE3-8BBB0F096BB0}" srcOrd="5" destOrd="0" presId="urn:microsoft.com/office/officeart/2005/8/layout/vList2"/>
    <dgm:cxn modelId="{CD68C7A0-FB43-426D-8064-776F338EDBFD}" type="presParOf" srcId="{90839FC4-3994-41BE-9FF9-3CAEE684D791}" destId="{E1954FA3-254A-4C6F-9488-52602755CE06}" srcOrd="6" destOrd="0" presId="urn:microsoft.com/office/officeart/2005/8/layout/vList2"/>
    <dgm:cxn modelId="{8AC6B592-C792-4427-8D55-9FCFAE7BC213}" type="presParOf" srcId="{90839FC4-3994-41BE-9FF9-3CAEE684D791}" destId="{025E7EF0-0A37-441E-8092-63244B07D9BA}" srcOrd="7" destOrd="0" presId="urn:microsoft.com/office/officeart/2005/8/layout/vList2"/>
    <dgm:cxn modelId="{DD452941-BACA-45D0-9F09-AA0A57B54021}" type="presParOf" srcId="{90839FC4-3994-41BE-9FF9-3CAEE684D791}" destId="{24896C2D-7FAE-4AD7-A905-061E90D176AA}" srcOrd="8" destOrd="0" presId="urn:microsoft.com/office/officeart/2005/8/layout/vList2"/>
    <dgm:cxn modelId="{17DADA43-0B61-456E-A064-B3055AE44166}" type="presParOf" srcId="{90839FC4-3994-41BE-9FF9-3CAEE684D791}" destId="{C672CFC0-F4C3-425F-BEA3-7AEBF522DF29}" srcOrd="9" destOrd="0" presId="urn:microsoft.com/office/officeart/2005/8/layout/vList2"/>
    <dgm:cxn modelId="{0E1B171B-6F9E-49BD-A0EA-59B4DF3248F5}" type="presParOf" srcId="{90839FC4-3994-41BE-9FF9-3CAEE684D791}" destId="{4B1CE628-25A7-4E43-9800-5880BFFDE33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CFC7422-DF2E-44A5-98C7-AFC93BAD91D8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86544E8-5244-4823-A7F0-C0005879A4E6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Box contains one pre-filled syringe with 5 x doses of naloxone (0.4mg) plus 2 needles</a:t>
          </a:r>
          <a:endParaRPr lang="en-US">
            <a:solidFill>
              <a:srgbClr val="002060"/>
            </a:solidFill>
          </a:endParaRPr>
        </a:p>
      </dgm:t>
    </dgm:pt>
    <dgm:pt modelId="{1EB19D2E-9485-49F5-8BDF-4BB2145F9971}" type="parTrans" cxnId="{831F33E4-C5B7-4BC4-ADBA-3D3A21893939}">
      <dgm:prSet/>
      <dgm:spPr/>
      <dgm:t>
        <a:bodyPr/>
        <a:lstStyle/>
        <a:p>
          <a:endParaRPr lang="en-US"/>
        </a:p>
      </dgm:t>
    </dgm:pt>
    <dgm:pt modelId="{9D370AF7-69D0-473C-B4D3-E0980A72F9E9}" type="sibTrans" cxnId="{831F33E4-C5B7-4BC4-ADBA-3D3A21893939}">
      <dgm:prSet/>
      <dgm:spPr/>
      <dgm:t>
        <a:bodyPr/>
        <a:lstStyle/>
        <a:p>
          <a:endParaRPr lang="en-US"/>
        </a:p>
      </dgm:t>
    </dgm:pt>
    <dgm:pt modelId="{D988D9C8-5AB7-4CD1-AF45-DE0A9934A901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Must be PRENOXAD brand of naloxone - others don’t contain needles</a:t>
          </a:r>
          <a:endParaRPr lang="en-US">
            <a:solidFill>
              <a:srgbClr val="002060"/>
            </a:solidFill>
          </a:endParaRPr>
        </a:p>
      </dgm:t>
    </dgm:pt>
    <dgm:pt modelId="{02BB9152-CF0F-4DF3-8CFD-E5F8C23CA113}" type="parTrans" cxnId="{1CB77D6D-2B3A-4099-857B-FDB0BBCCB1E2}">
      <dgm:prSet/>
      <dgm:spPr/>
      <dgm:t>
        <a:bodyPr/>
        <a:lstStyle/>
        <a:p>
          <a:endParaRPr lang="en-US"/>
        </a:p>
      </dgm:t>
    </dgm:pt>
    <dgm:pt modelId="{7B645A78-82F4-4C99-BF78-EF7C3BA9616B}" type="sibTrans" cxnId="{1CB77D6D-2B3A-4099-857B-FDB0BBCCB1E2}">
      <dgm:prSet/>
      <dgm:spPr/>
      <dgm:t>
        <a:bodyPr/>
        <a:lstStyle/>
        <a:p>
          <a:endParaRPr lang="en-US"/>
        </a:p>
      </dgm:t>
    </dgm:pt>
    <dgm:pt modelId="{5B93C64E-DFE6-420D-BEE5-84F4583333F5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INTO MUSCLES  - Administer in thigh or upper arm muscle</a:t>
          </a:r>
          <a:endParaRPr lang="en-US">
            <a:solidFill>
              <a:srgbClr val="002060"/>
            </a:solidFill>
          </a:endParaRPr>
        </a:p>
      </dgm:t>
    </dgm:pt>
    <dgm:pt modelId="{C050C12A-CDFC-4F66-9061-F7D8C29819CD}" type="parTrans" cxnId="{5927735F-3439-4D56-B9F7-0709B71C9479}">
      <dgm:prSet/>
      <dgm:spPr/>
      <dgm:t>
        <a:bodyPr/>
        <a:lstStyle/>
        <a:p>
          <a:endParaRPr lang="en-US"/>
        </a:p>
      </dgm:t>
    </dgm:pt>
    <dgm:pt modelId="{1EC337D7-F7ED-48FC-996D-D39ED9DB2188}" type="sibTrans" cxnId="{5927735F-3439-4D56-B9F7-0709B71C9479}">
      <dgm:prSet/>
      <dgm:spPr/>
      <dgm:t>
        <a:bodyPr/>
        <a:lstStyle/>
        <a:p>
          <a:endParaRPr lang="en-US"/>
        </a:p>
      </dgm:t>
    </dgm:pt>
    <dgm:pt modelId="{9E2F0DF1-792F-415E-8F56-B2B0FD0DE2D1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Put back in yellow plastic box to dispose of / protect from needles after use</a:t>
          </a:r>
          <a:endParaRPr lang="en-US">
            <a:solidFill>
              <a:srgbClr val="002060"/>
            </a:solidFill>
          </a:endParaRPr>
        </a:p>
      </dgm:t>
    </dgm:pt>
    <dgm:pt modelId="{99AE0FA5-C132-4681-89C0-9F3B869ABD97}" type="parTrans" cxnId="{C377B037-2E1F-43F2-BC6F-EB91D9D483F9}">
      <dgm:prSet/>
      <dgm:spPr/>
      <dgm:t>
        <a:bodyPr/>
        <a:lstStyle/>
        <a:p>
          <a:endParaRPr lang="en-US"/>
        </a:p>
      </dgm:t>
    </dgm:pt>
    <dgm:pt modelId="{2ED89ED8-E402-4FAC-A3BF-DE9375864534}" type="sibTrans" cxnId="{C377B037-2E1F-43F2-BC6F-EB91D9D483F9}">
      <dgm:prSet/>
      <dgm:spPr/>
      <dgm:t>
        <a:bodyPr/>
        <a:lstStyle/>
        <a:p>
          <a:endParaRPr lang="en-US"/>
        </a:p>
      </dgm:t>
    </dgm:pt>
    <dgm:pt modelId="{740A8C93-7AC0-4421-8FD4-E2FED16A2E9A}" type="pres">
      <dgm:prSet presAssocID="{CCFC7422-DF2E-44A5-98C7-AFC93BAD91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0D3B7D-64F8-4598-8A41-546D8733BBD4}" type="pres">
      <dgm:prSet presAssocID="{A86544E8-5244-4823-A7F0-C0005879A4E6}" presName="parentText" presStyleLbl="node1" presStyleIdx="0" presStyleCnt="4">
        <dgm:presLayoutVars>
          <dgm:chMax val="0"/>
          <dgm:bulletEnabled val="1"/>
        </dgm:presLayoutVars>
      </dgm:prSet>
      <dgm:spPr>
        <a:solidFill>
          <a:srgbClr val="FF7300">
            <a:alpha val="64000"/>
          </a:srgbClr>
        </a:solidFill>
      </dgm:spPr>
      <dgm:t>
        <a:bodyPr/>
        <a:lstStyle/>
        <a:p>
          <a:endParaRPr lang="en-US"/>
        </a:p>
      </dgm:t>
    </dgm:pt>
    <dgm:pt modelId="{11C7F005-79CB-4827-8D0B-9F9CADE096A7}" type="pres">
      <dgm:prSet presAssocID="{9D370AF7-69D0-473C-B4D3-E0980A72F9E9}" presName="spacer" presStyleCnt="0"/>
      <dgm:spPr/>
    </dgm:pt>
    <dgm:pt modelId="{97729771-1D72-4CDE-AC18-A23A9F214A39}" type="pres">
      <dgm:prSet presAssocID="{D988D9C8-5AB7-4CD1-AF45-DE0A9934A901}" presName="parentText" presStyleLbl="node1" presStyleIdx="1" presStyleCnt="4">
        <dgm:presLayoutVars>
          <dgm:chMax val="0"/>
          <dgm:bulletEnabled val="1"/>
        </dgm:presLayoutVars>
      </dgm:prSet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A690A94-4612-48BB-8B07-F40E1371C6EE}" type="pres">
      <dgm:prSet presAssocID="{7B645A78-82F4-4C99-BF78-EF7C3BA9616B}" presName="spacer" presStyleCnt="0"/>
      <dgm:spPr/>
    </dgm:pt>
    <dgm:pt modelId="{C4720162-ED66-4E01-BE53-B0B5EB7F12DC}" type="pres">
      <dgm:prSet presAssocID="{5B93C64E-DFE6-420D-BEE5-84F4583333F5}" presName="parentText" presStyleLbl="node1" presStyleIdx="2" presStyleCnt="4">
        <dgm:presLayoutVars>
          <dgm:chMax val="0"/>
          <dgm:bulletEnabled val="1"/>
        </dgm:presLayoutVars>
      </dgm:prSet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02EAEA7F-1D4A-4C68-B3AA-E5DD30E61328}" type="pres">
      <dgm:prSet presAssocID="{1EC337D7-F7ED-48FC-996D-D39ED9DB2188}" presName="spacer" presStyleCnt="0"/>
      <dgm:spPr/>
    </dgm:pt>
    <dgm:pt modelId="{F6DF160B-E6D1-4074-9FC6-FA640FCE4A2D}" type="pres">
      <dgm:prSet presAssocID="{9E2F0DF1-792F-415E-8F56-B2B0FD0DE2D1}" presName="parentText" presStyleLbl="node1" presStyleIdx="3" presStyleCnt="4">
        <dgm:presLayoutVars>
          <dgm:chMax val="0"/>
          <dgm:bulletEnabled val="1"/>
        </dgm:presLayoutVars>
      </dgm:prSet>
      <dgm:spPr>
        <a:solidFill>
          <a:srgbClr val="FF7300"/>
        </a:solidFill>
      </dgm:spPr>
      <dgm:t>
        <a:bodyPr/>
        <a:lstStyle/>
        <a:p>
          <a:endParaRPr lang="en-US"/>
        </a:p>
      </dgm:t>
    </dgm:pt>
  </dgm:ptLst>
  <dgm:cxnLst>
    <dgm:cxn modelId="{295EE6B8-15CA-405A-BD6E-B82F911DF070}" type="presOf" srcId="{CCFC7422-DF2E-44A5-98C7-AFC93BAD91D8}" destId="{740A8C93-7AC0-4421-8FD4-E2FED16A2E9A}" srcOrd="0" destOrd="0" presId="urn:microsoft.com/office/officeart/2005/8/layout/vList2"/>
    <dgm:cxn modelId="{831F33E4-C5B7-4BC4-ADBA-3D3A21893939}" srcId="{CCFC7422-DF2E-44A5-98C7-AFC93BAD91D8}" destId="{A86544E8-5244-4823-A7F0-C0005879A4E6}" srcOrd="0" destOrd="0" parTransId="{1EB19D2E-9485-49F5-8BDF-4BB2145F9971}" sibTransId="{9D370AF7-69D0-473C-B4D3-E0980A72F9E9}"/>
    <dgm:cxn modelId="{61FAD2AC-820E-4229-8E46-5D2B42ED61DE}" type="presOf" srcId="{D988D9C8-5AB7-4CD1-AF45-DE0A9934A901}" destId="{97729771-1D72-4CDE-AC18-A23A9F214A39}" srcOrd="0" destOrd="0" presId="urn:microsoft.com/office/officeart/2005/8/layout/vList2"/>
    <dgm:cxn modelId="{1CB77D6D-2B3A-4099-857B-FDB0BBCCB1E2}" srcId="{CCFC7422-DF2E-44A5-98C7-AFC93BAD91D8}" destId="{D988D9C8-5AB7-4CD1-AF45-DE0A9934A901}" srcOrd="1" destOrd="0" parTransId="{02BB9152-CF0F-4DF3-8CFD-E5F8C23CA113}" sibTransId="{7B645A78-82F4-4C99-BF78-EF7C3BA9616B}"/>
    <dgm:cxn modelId="{5927735F-3439-4D56-B9F7-0709B71C9479}" srcId="{CCFC7422-DF2E-44A5-98C7-AFC93BAD91D8}" destId="{5B93C64E-DFE6-420D-BEE5-84F4583333F5}" srcOrd="2" destOrd="0" parTransId="{C050C12A-CDFC-4F66-9061-F7D8C29819CD}" sibTransId="{1EC337D7-F7ED-48FC-996D-D39ED9DB2188}"/>
    <dgm:cxn modelId="{3BF0911E-F07A-47D5-94F6-32B818408F6F}" type="presOf" srcId="{5B93C64E-DFE6-420D-BEE5-84F4583333F5}" destId="{C4720162-ED66-4E01-BE53-B0B5EB7F12DC}" srcOrd="0" destOrd="0" presId="urn:microsoft.com/office/officeart/2005/8/layout/vList2"/>
    <dgm:cxn modelId="{C377B037-2E1F-43F2-BC6F-EB91D9D483F9}" srcId="{CCFC7422-DF2E-44A5-98C7-AFC93BAD91D8}" destId="{9E2F0DF1-792F-415E-8F56-B2B0FD0DE2D1}" srcOrd="3" destOrd="0" parTransId="{99AE0FA5-C132-4681-89C0-9F3B869ABD97}" sibTransId="{2ED89ED8-E402-4FAC-A3BF-DE9375864534}"/>
    <dgm:cxn modelId="{EF4FBEA4-B58E-4F61-8210-DE16D172A51C}" type="presOf" srcId="{A86544E8-5244-4823-A7F0-C0005879A4E6}" destId="{050D3B7D-64F8-4598-8A41-546D8733BBD4}" srcOrd="0" destOrd="0" presId="urn:microsoft.com/office/officeart/2005/8/layout/vList2"/>
    <dgm:cxn modelId="{63FF2596-1AC9-47B9-B360-363DF5241640}" type="presOf" srcId="{9E2F0DF1-792F-415E-8F56-B2B0FD0DE2D1}" destId="{F6DF160B-E6D1-4074-9FC6-FA640FCE4A2D}" srcOrd="0" destOrd="0" presId="urn:microsoft.com/office/officeart/2005/8/layout/vList2"/>
    <dgm:cxn modelId="{8A8676E2-86E1-4CA8-94E2-A9B157265BD5}" type="presParOf" srcId="{740A8C93-7AC0-4421-8FD4-E2FED16A2E9A}" destId="{050D3B7D-64F8-4598-8A41-546D8733BBD4}" srcOrd="0" destOrd="0" presId="urn:microsoft.com/office/officeart/2005/8/layout/vList2"/>
    <dgm:cxn modelId="{228D099B-0071-4D1B-8461-817B521601A6}" type="presParOf" srcId="{740A8C93-7AC0-4421-8FD4-E2FED16A2E9A}" destId="{11C7F005-79CB-4827-8D0B-9F9CADE096A7}" srcOrd="1" destOrd="0" presId="urn:microsoft.com/office/officeart/2005/8/layout/vList2"/>
    <dgm:cxn modelId="{65F4C7ED-F197-443B-A944-2EA7E17D76CA}" type="presParOf" srcId="{740A8C93-7AC0-4421-8FD4-E2FED16A2E9A}" destId="{97729771-1D72-4CDE-AC18-A23A9F214A39}" srcOrd="2" destOrd="0" presId="urn:microsoft.com/office/officeart/2005/8/layout/vList2"/>
    <dgm:cxn modelId="{65B7DF50-07FD-45F8-BC53-6992D461C204}" type="presParOf" srcId="{740A8C93-7AC0-4421-8FD4-E2FED16A2E9A}" destId="{7A690A94-4612-48BB-8B07-F40E1371C6EE}" srcOrd="3" destOrd="0" presId="urn:microsoft.com/office/officeart/2005/8/layout/vList2"/>
    <dgm:cxn modelId="{3A36E204-E3B4-4A67-A59E-2F64852E432B}" type="presParOf" srcId="{740A8C93-7AC0-4421-8FD4-E2FED16A2E9A}" destId="{C4720162-ED66-4E01-BE53-B0B5EB7F12DC}" srcOrd="4" destOrd="0" presId="urn:microsoft.com/office/officeart/2005/8/layout/vList2"/>
    <dgm:cxn modelId="{E9EE5612-909A-4F29-A4E4-3BAB1EB1FC0A}" type="presParOf" srcId="{740A8C93-7AC0-4421-8FD4-E2FED16A2E9A}" destId="{02EAEA7F-1D4A-4C68-B3AA-E5DD30E61328}" srcOrd="5" destOrd="0" presId="urn:microsoft.com/office/officeart/2005/8/layout/vList2"/>
    <dgm:cxn modelId="{5F993919-19F7-45AA-9328-875E34235289}" type="presParOf" srcId="{740A8C93-7AC0-4421-8FD4-E2FED16A2E9A}" destId="{F6DF160B-E6D1-4074-9FC6-FA640FCE4A2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E6602AF-49AC-41E0-8291-C43A7256407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944FC69-F3E0-4097-8C9F-64839510091E}">
      <dgm:prSet/>
      <dgm:spPr/>
      <dgm:t>
        <a:bodyPr/>
        <a:lstStyle/>
        <a:p>
          <a:r>
            <a:rPr lang="en-US"/>
            <a:t>AND BREATHING</a:t>
          </a:r>
          <a:r>
            <a:rPr lang="en-US">
              <a:latin typeface="Calibri Light" panose="020F0302020204030204"/>
            </a:rPr>
            <a:t> = RECOVERY POSITION + NALOXONE</a:t>
          </a:r>
        </a:p>
      </dgm:t>
    </dgm:pt>
    <dgm:pt modelId="{EA7755C6-8A48-42D0-8317-AD50002045CF}" type="parTrans" cxnId="{E483C96A-1E37-4CAE-99B9-066327B54333}">
      <dgm:prSet/>
      <dgm:spPr/>
      <dgm:t>
        <a:bodyPr/>
        <a:lstStyle/>
        <a:p>
          <a:endParaRPr lang="en-US"/>
        </a:p>
      </dgm:t>
    </dgm:pt>
    <dgm:pt modelId="{55D12F89-683F-439A-AEFA-AAA9926C2F30}" type="sibTrans" cxnId="{E483C96A-1E37-4CAE-99B9-066327B54333}">
      <dgm:prSet/>
      <dgm:spPr/>
      <dgm:t>
        <a:bodyPr/>
        <a:lstStyle/>
        <a:p>
          <a:endParaRPr lang="en-US"/>
        </a:p>
      </dgm:t>
    </dgm:pt>
    <dgm:pt modelId="{B7C3E823-9133-4C22-A2AF-CCC044E2748C}">
      <dgm:prSet/>
      <dgm:spPr/>
      <dgm:t>
        <a:bodyPr/>
        <a:lstStyle/>
        <a:p>
          <a:r>
            <a:rPr lang="en-US">
              <a:latin typeface="Calibri Light" panose="020F0302020204030204"/>
            </a:rPr>
            <a:t>OR</a:t>
          </a:r>
          <a:r>
            <a:rPr lang="en-US"/>
            <a:t> NOT BREATHING</a:t>
          </a:r>
          <a:r>
            <a:rPr lang="en-US">
              <a:latin typeface="Calibri Light" panose="020F0302020204030204"/>
            </a:rPr>
            <a:t> = BASIC LIFE SUPPORT (IF YOU KNOW HOW) + NALOXONE</a:t>
          </a:r>
        </a:p>
      </dgm:t>
    </dgm:pt>
    <dgm:pt modelId="{35A25281-2D73-407B-A253-BCA1A768FA27}" type="parTrans" cxnId="{4BBF3D6F-FCCA-4FBF-97DE-182B38E14EA9}">
      <dgm:prSet/>
      <dgm:spPr/>
      <dgm:t>
        <a:bodyPr/>
        <a:lstStyle/>
        <a:p>
          <a:endParaRPr lang="en-US"/>
        </a:p>
      </dgm:t>
    </dgm:pt>
    <dgm:pt modelId="{B591305C-BE0B-4EE9-9480-593A3822353F}" type="sibTrans" cxnId="{4BBF3D6F-FCCA-4FBF-97DE-182B38E14EA9}">
      <dgm:prSet/>
      <dgm:spPr/>
      <dgm:t>
        <a:bodyPr/>
        <a:lstStyle/>
        <a:p>
          <a:endParaRPr lang="en-US"/>
        </a:p>
      </dgm:t>
    </dgm:pt>
    <dgm:pt modelId="{8C9F7DA1-CB71-4F06-B3E3-6C18160AFEEE}" type="pres">
      <dgm:prSet presAssocID="{1E6602AF-49AC-41E0-8291-C43A7256407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E56495-FB2A-4C99-8EB2-6E865611E17E}" type="pres">
      <dgm:prSet presAssocID="{0944FC69-F3E0-4097-8C9F-64839510091E}" presName="compNode" presStyleCnt="0"/>
      <dgm:spPr/>
    </dgm:pt>
    <dgm:pt modelId="{B8F1D8EB-DD80-44F3-A2B5-8A25228DF7E5}" type="pres">
      <dgm:prSet presAssocID="{0944FC69-F3E0-4097-8C9F-64839510091E}" presName="bgRect" presStyleLbl="bgShp" presStyleIdx="0" presStyleCnt="2"/>
      <dgm:spPr/>
    </dgm:pt>
    <dgm:pt modelId="{6A24F088-8D6F-475E-8066-D55169A1E1EB}" type="pres">
      <dgm:prSet presAssocID="{0944FC69-F3E0-4097-8C9F-64839510091E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26169BF7-0F07-41B9-B34F-F7E5F5D95246}" type="pres">
      <dgm:prSet presAssocID="{0944FC69-F3E0-4097-8C9F-64839510091E}" presName="spaceRect" presStyleCnt="0"/>
      <dgm:spPr/>
    </dgm:pt>
    <dgm:pt modelId="{5D389BB8-4CFF-43D0-B6CF-C5DCCC0D9760}" type="pres">
      <dgm:prSet presAssocID="{0944FC69-F3E0-4097-8C9F-64839510091E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771DD6F-71C5-4EEC-955A-417F841E926A}" type="pres">
      <dgm:prSet presAssocID="{55D12F89-683F-439A-AEFA-AAA9926C2F30}" presName="sibTrans" presStyleCnt="0"/>
      <dgm:spPr/>
    </dgm:pt>
    <dgm:pt modelId="{FD0A83A6-D491-413A-8E6B-601F128CB4AE}" type="pres">
      <dgm:prSet presAssocID="{B7C3E823-9133-4C22-A2AF-CCC044E2748C}" presName="compNode" presStyleCnt="0"/>
      <dgm:spPr/>
    </dgm:pt>
    <dgm:pt modelId="{80C82437-688C-4FA0-B95A-F1E841E8F367}" type="pres">
      <dgm:prSet presAssocID="{B7C3E823-9133-4C22-A2AF-CCC044E2748C}" presName="bgRect" presStyleLbl="bgShp" presStyleIdx="1" presStyleCnt="2"/>
      <dgm:spPr/>
    </dgm:pt>
    <dgm:pt modelId="{07F95AB3-B96E-4739-AE93-54F205277A5D}" type="pres">
      <dgm:prSet presAssocID="{B7C3E823-9133-4C22-A2AF-CCC044E2748C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95ECB51-0D4C-4208-AD77-7E940850A3CA}" type="pres">
      <dgm:prSet presAssocID="{B7C3E823-9133-4C22-A2AF-CCC044E2748C}" presName="spaceRect" presStyleCnt="0"/>
      <dgm:spPr/>
    </dgm:pt>
    <dgm:pt modelId="{338C543E-5366-43CD-910F-70B8F43CEF74}" type="pres">
      <dgm:prSet presAssocID="{B7C3E823-9133-4C22-A2AF-CCC044E2748C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9306A3C-5BF3-4BB8-9209-23946409ECD0}" type="presOf" srcId="{B7C3E823-9133-4C22-A2AF-CCC044E2748C}" destId="{338C543E-5366-43CD-910F-70B8F43CEF74}" srcOrd="0" destOrd="0" presId="urn:microsoft.com/office/officeart/2018/2/layout/IconVerticalSolidList"/>
    <dgm:cxn modelId="{4BBF3D6F-FCCA-4FBF-97DE-182B38E14EA9}" srcId="{1E6602AF-49AC-41E0-8291-C43A7256407A}" destId="{B7C3E823-9133-4C22-A2AF-CCC044E2748C}" srcOrd="1" destOrd="0" parTransId="{35A25281-2D73-407B-A253-BCA1A768FA27}" sibTransId="{B591305C-BE0B-4EE9-9480-593A3822353F}"/>
    <dgm:cxn modelId="{C3F94584-7CCA-4300-A8DC-CCA600A93EC2}" type="presOf" srcId="{0944FC69-F3E0-4097-8C9F-64839510091E}" destId="{5D389BB8-4CFF-43D0-B6CF-C5DCCC0D9760}" srcOrd="0" destOrd="0" presId="urn:microsoft.com/office/officeart/2018/2/layout/IconVerticalSolidList"/>
    <dgm:cxn modelId="{91557435-CEA0-4BDF-AB41-67C5E76A60BF}" type="presOf" srcId="{1E6602AF-49AC-41E0-8291-C43A7256407A}" destId="{8C9F7DA1-CB71-4F06-B3E3-6C18160AFEEE}" srcOrd="0" destOrd="0" presId="urn:microsoft.com/office/officeart/2018/2/layout/IconVerticalSolidList"/>
    <dgm:cxn modelId="{E483C96A-1E37-4CAE-99B9-066327B54333}" srcId="{1E6602AF-49AC-41E0-8291-C43A7256407A}" destId="{0944FC69-F3E0-4097-8C9F-64839510091E}" srcOrd="0" destOrd="0" parTransId="{EA7755C6-8A48-42D0-8317-AD50002045CF}" sibTransId="{55D12F89-683F-439A-AEFA-AAA9926C2F30}"/>
    <dgm:cxn modelId="{E85FA82B-4EA9-4B4A-8755-84D6CC5A0215}" type="presParOf" srcId="{8C9F7DA1-CB71-4F06-B3E3-6C18160AFEEE}" destId="{5CE56495-FB2A-4C99-8EB2-6E865611E17E}" srcOrd="0" destOrd="0" presId="urn:microsoft.com/office/officeart/2018/2/layout/IconVerticalSolidList"/>
    <dgm:cxn modelId="{EE174ACC-E78F-4C05-A8D6-9DA75F32525A}" type="presParOf" srcId="{5CE56495-FB2A-4C99-8EB2-6E865611E17E}" destId="{B8F1D8EB-DD80-44F3-A2B5-8A25228DF7E5}" srcOrd="0" destOrd="0" presId="urn:microsoft.com/office/officeart/2018/2/layout/IconVerticalSolidList"/>
    <dgm:cxn modelId="{111F4851-F390-44BA-88C3-664B734D095F}" type="presParOf" srcId="{5CE56495-FB2A-4C99-8EB2-6E865611E17E}" destId="{6A24F088-8D6F-475E-8066-D55169A1E1EB}" srcOrd="1" destOrd="0" presId="urn:microsoft.com/office/officeart/2018/2/layout/IconVerticalSolidList"/>
    <dgm:cxn modelId="{8C231BE8-1EF7-4870-AB1C-AA846B5429FC}" type="presParOf" srcId="{5CE56495-FB2A-4C99-8EB2-6E865611E17E}" destId="{26169BF7-0F07-41B9-B34F-F7E5F5D95246}" srcOrd="2" destOrd="0" presId="urn:microsoft.com/office/officeart/2018/2/layout/IconVerticalSolidList"/>
    <dgm:cxn modelId="{3310E5C6-DB12-4D6C-BF1A-9ECCF79642A1}" type="presParOf" srcId="{5CE56495-FB2A-4C99-8EB2-6E865611E17E}" destId="{5D389BB8-4CFF-43D0-B6CF-C5DCCC0D9760}" srcOrd="3" destOrd="0" presId="urn:microsoft.com/office/officeart/2018/2/layout/IconVerticalSolidList"/>
    <dgm:cxn modelId="{B5EC8D2E-8A21-453A-965A-2EDDC8F755FF}" type="presParOf" srcId="{8C9F7DA1-CB71-4F06-B3E3-6C18160AFEEE}" destId="{5771DD6F-71C5-4EEC-955A-417F841E926A}" srcOrd="1" destOrd="0" presId="urn:microsoft.com/office/officeart/2018/2/layout/IconVerticalSolidList"/>
    <dgm:cxn modelId="{49EDDD07-88D5-45BF-A24D-C58285F41EFD}" type="presParOf" srcId="{8C9F7DA1-CB71-4F06-B3E3-6C18160AFEEE}" destId="{FD0A83A6-D491-413A-8E6B-601F128CB4AE}" srcOrd="2" destOrd="0" presId="urn:microsoft.com/office/officeart/2018/2/layout/IconVerticalSolidList"/>
    <dgm:cxn modelId="{246CE4A2-C4B9-421D-9592-476E0DB5485F}" type="presParOf" srcId="{FD0A83A6-D491-413A-8E6B-601F128CB4AE}" destId="{80C82437-688C-4FA0-B95A-F1E841E8F367}" srcOrd="0" destOrd="0" presId="urn:microsoft.com/office/officeart/2018/2/layout/IconVerticalSolidList"/>
    <dgm:cxn modelId="{8D79FA12-0D0E-42AD-BDAF-D365DDDEF106}" type="presParOf" srcId="{FD0A83A6-D491-413A-8E6B-601F128CB4AE}" destId="{07F95AB3-B96E-4739-AE93-54F205277A5D}" srcOrd="1" destOrd="0" presId="urn:microsoft.com/office/officeart/2018/2/layout/IconVerticalSolidList"/>
    <dgm:cxn modelId="{12006876-A2BB-48A7-8821-CA6AAF7644B1}" type="presParOf" srcId="{FD0A83A6-D491-413A-8E6B-601F128CB4AE}" destId="{A95ECB51-0D4C-4208-AD77-7E940850A3CA}" srcOrd="2" destOrd="0" presId="urn:microsoft.com/office/officeart/2018/2/layout/IconVerticalSolidList"/>
    <dgm:cxn modelId="{85D44D79-76BD-4634-A47C-14B6E47F63E9}" type="presParOf" srcId="{FD0A83A6-D491-413A-8E6B-601F128CB4AE}" destId="{338C543E-5366-43CD-910F-70B8F43CEF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5F45D04-DFBC-4CB9-B95B-352996BC471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C6759B9-B2F0-417F-AE33-B70606D088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rgbClr val="C00000"/>
              </a:solidFill>
            </a:rPr>
            <a:t>SHOUT</a:t>
          </a:r>
          <a:r>
            <a:rPr lang="en-US"/>
            <a:t> for help</a:t>
          </a:r>
        </a:p>
      </dgm:t>
    </dgm:pt>
    <dgm:pt modelId="{7B9EB5DC-D88A-48FC-A8D2-67619A0B5624}" type="parTrans" cxnId="{A87C0D17-2331-4A1F-B30E-2A20FFC19235}">
      <dgm:prSet/>
      <dgm:spPr/>
      <dgm:t>
        <a:bodyPr/>
        <a:lstStyle/>
        <a:p>
          <a:endParaRPr lang="en-US"/>
        </a:p>
      </dgm:t>
    </dgm:pt>
    <dgm:pt modelId="{804E364D-B004-4BD8-8B32-481D53375009}" type="sibTrans" cxnId="{A87C0D17-2331-4A1F-B30E-2A20FFC19235}">
      <dgm:prSet phldrT="1" phldr="0"/>
      <dgm:spPr/>
      <dgm:t>
        <a:bodyPr/>
        <a:lstStyle/>
        <a:p>
          <a:endParaRPr lang="en-US"/>
        </a:p>
      </dgm:t>
    </dgm:pt>
    <dgm:pt modelId="{434AAAA8-1F56-46BE-A88C-E94FAFEFD7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rgbClr val="C00000"/>
              </a:solidFill>
            </a:rPr>
            <a:t>APPROACH</a:t>
          </a:r>
          <a:r>
            <a:rPr lang="en-US"/>
            <a:t> with care</a:t>
          </a:r>
        </a:p>
      </dgm:t>
    </dgm:pt>
    <dgm:pt modelId="{28743B81-98ED-4216-964E-661DF9D1CCAB}" type="parTrans" cxnId="{3D237F8E-2784-41F4-8791-521FE00F8022}">
      <dgm:prSet/>
      <dgm:spPr/>
      <dgm:t>
        <a:bodyPr/>
        <a:lstStyle/>
        <a:p>
          <a:endParaRPr lang="en-US"/>
        </a:p>
      </dgm:t>
    </dgm:pt>
    <dgm:pt modelId="{499357BA-70CE-4D27-8971-602B80C16851}" type="sibTrans" cxnId="{3D237F8E-2784-41F4-8791-521FE00F8022}">
      <dgm:prSet phldrT="2" phldr="0"/>
      <dgm:spPr/>
      <dgm:t>
        <a:bodyPr/>
        <a:lstStyle/>
        <a:p>
          <a:endParaRPr lang="en-US"/>
        </a:p>
      </dgm:t>
    </dgm:pt>
    <dgm:pt modelId="{A83F7DD8-4044-4C74-A5B0-791A9C0479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Ensure area is </a:t>
          </a:r>
          <a:r>
            <a:rPr lang="en-US">
              <a:solidFill>
                <a:srgbClr val="C00000"/>
              </a:solidFill>
            </a:rPr>
            <a:t>FREE</a:t>
          </a:r>
          <a:r>
            <a:rPr lang="en-US"/>
            <a:t> from danger</a:t>
          </a:r>
          <a:r>
            <a:rPr lang="en-US">
              <a:latin typeface="Calibri Light" panose="020F0302020204030204"/>
            </a:rPr>
            <a:t> or potential harm</a:t>
          </a:r>
          <a:endParaRPr lang="en-US"/>
        </a:p>
      </dgm:t>
    </dgm:pt>
    <dgm:pt modelId="{233B78B6-40B4-4040-8E0E-8BCA2ED7D8D0}" type="parTrans" cxnId="{2B1C389A-DC75-470B-9756-2E191A6FE084}">
      <dgm:prSet/>
      <dgm:spPr/>
      <dgm:t>
        <a:bodyPr/>
        <a:lstStyle/>
        <a:p>
          <a:endParaRPr lang="en-US"/>
        </a:p>
      </dgm:t>
    </dgm:pt>
    <dgm:pt modelId="{3EDF9B9E-E03A-4508-8322-0829D1CA81D0}" type="sibTrans" cxnId="{2B1C389A-DC75-470B-9756-2E191A6FE084}">
      <dgm:prSet phldrT="3" phldr="0"/>
      <dgm:spPr/>
      <dgm:t>
        <a:bodyPr/>
        <a:lstStyle/>
        <a:p>
          <a:endParaRPr lang="en-US"/>
        </a:p>
      </dgm:t>
    </dgm:pt>
    <dgm:pt modelId="{F97AA25E-5274-4B1B-B560-1E1E18ED11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rgbClr val="C00000"/>
              </a:solidFill>
            </a:rPr>
            <a:t>EVALUATE</a:t>
          </a:r>
          <a:r>
            <a:rPr lang="en-US"/>
            <a:t> if safe to take action</a:t>
          </a:r>
        </a:p>
      </dgm:t>
    </dgm:pt>
    <dgm:pt modelId="{4ECBAC44-C73C-4B83-B9A8-B7B6E4A88D3A}" type="parTrans" cxnId="{07D71B49-1D27-465A-A055-0B09D94C9DEE}">
      <dgm:prSet/>
      <dgm:spPr/>
      <dgm:t>
        <a:bodyPr/>
        <a:lstStyle/>
        <a:p>
          <a:endParaRPr lang="en-US"/>
        </a:p>
      </dgm:t>
    </dgm:pt>
    <dgm:pt modelId="{64864167-5A37-4F20-89D7-54B1B6A3937F}" type="sibTrans" cxnId="{07D71B49-1D27-465A-A055-0B09D94C9DEE}">
      <dgm:prSet phldrT="4" phldr="0"/>
      <dgm:spPr/>
      <dgm:t>
        <a:bodyPr/>
        <a:lstStyle/>
        <a:p>
          <a:endParaRPr lang="en-US"/>
        </a:p>
      </dgm:t>
    </dgm:pt>
    <dgm:pt modelId="{37423C05-D17D-4955-963B-76203C0E3B89}" type="pres">
      <dgm:prSet presAssocID="{B5F45D04-DFBC-4CB9-B95B-352996BC471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19EAEF-F581-4B3E-A97D-ED980107108C}" type="pres">
      <dgm:prSet presAssocID="{FC6759B9-B2F0-417F-AE33-B70606D08889}" presName="compNode" presStyleCnt="0"/>
      <dgm:spPr/>
    </dgm:pt>
    <dgm:pt modelId="{E1ACD022-8926-442A-9EF8-0452CF547B61}" type="pres">
      <dgm:prSet presAssocID="{FC6759B9-B2F0-417F-AE33-B70606D08889}" presName="bgRect" presStyleLbl="bgShp" presStyleIdx="0" presStyleCnt="4"/>
      <dgm:spPr/>
    </dgm:pt>
    <dgm:pt modelId="{48171B68-81C0-4573-8B72-B2ECFF08345B}" type="pres">
      <dgm:prSet presAssocID="{FC6759B9-B2F0-417F-AE33-B70606D08889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0A0525BE-1091-41F0-A2DF-59301801D82D}" type="pres">
      <dgm:prSet presAssocID="{FC6759B9-B2F0-417F-AE33-B70606D08889}" presName="spaceRect" presStyleCnt="0"/>
      <dgm:spPr/>
    </dgm:pt>
    <dgm:pt modelId="{EF68D65E-AEB6-45A3-8547-4D187A296091}" type="pres">
      <dgm:prSet presAssocID="{FC6759B9-B2F0-417F-AE33-B70606D08889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606F923-5A5E-42DB-8662-41D2418BEFE2}" type="pres">
      <dgm:prSet presAssocID="{804E364D-B004-4BD8-8B32-481D53375009}" presName="sibTrans" presStyleCnt="0"/>
      <dgm:spPr/>
    </dgm:pt>
    <dgm:pt modelId="{5A312627-17B2-4CF6-BB0E-7BCE851452FE}" type="pres">
      <dgm:prSet presAssocID="{434AAAA8-1F56-46BE-A88C-E94FAFEFD783}" presName="compNode" presStyleCnt="0"/>
      <dgm:spPr/>
    </dgm:pt>
    <dgm:pt modelId="{8D80AED8-1583-4930-8B5E-BC7C6F85BC83}" type="pres">
      <dgm:prSet presAssocID="{434AAAA8-1F56-46BE-A88C-E94FAFEFD783}" presName="bgRect" presStyleLbl="bgShp" presStyleIdx="1" presStyleCnt="4"/>
      <dgm:spPr/>
    </dgm:pt>
    <dgm:pt modelId="{3B16210F-6446-4D60-A9E9-4C4CED890A0F}" type="pres">
      <dgm:prSet presAssocID="{434AAAA8-1F56-46BE-A88C-E94FAFEFD783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A7DC2D4C-FE3A-4736-9292-E0BD26C8AE9E}" type="pres">
      <dgm:prSet presAssocID="{434AAAA8-1F56-46BE-A88C-E94FAFEFD783}" presName="spaceRect" presStyleCnt="0"/>
      <dgm:spPr/>
    </dgm:pt>
    <dgm:pt modelId="{E08DF337-ADD1-4881-ACA0-96D0C193757B}" type="pres">
      <dgm:prSet presAssocID="{434AAAA8-1F56-46BE-A88C-E94FAFEFD783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ABC810D-4167-491E-A29C-68E0BEF9D3A4}" type="pres">
      <dgm:prSet presAssocID="{499357BA-70CE-4D27-8971-602B80C16851}" presName="sibTrans" presStyleCnt="0"/>
      <dgm:spPr/>
    </dgm:pt>
    <dgm:pt modelId="{9E285658-952C-450F-A471-52D8982ADFDD}" type="pres">
      <dgm:prSet presAssocID="{A83F7DD8-4044-4C74-A5B0-791A9C047989}" presName="compNode" presStyleCnt="0"/>
      <dgm:spPr/>
    </dgm:pt>
    <dgm:pt modelId="{AE994530-67BE-43A0-8C27-B37EF08781DC}" type="pres">
      <dgm:prSet presAssocID="{A83F7DD8-4044-4C74-A5B0-791A9C047989}" presName="bgRect" presStyleLbl="bgShp" presStyleIdx="2" presStyleCnt="4"/>
      <dgm:spPr/>
    </dgm:pt>
    <dgm:pt modelId="{53D20121-2E8F-452F-AD7A-A7F8A89FF438}" type="pres">
      <dgm:prSet presAssocID="{A83F7DD8-4044-4C74-A5B0-791A9C047989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07E38A68-4D4B-4A3C-8D29-BEB3737B2516}" type="pres">
      <dgm:prSet presAssocID="{A83F7DD8-4044-4C74-A5B0-791A9C047989}" presName="spaceRect" presStyleCnt="0"/>
      <dgm:spPr/>
    </dgm:pt>
    <dgm:pt modelId="{645858AB-B782-4389-8BFB-8E1A491E5D07}" type="pres">
      <dgm:prSet presAssocID="{A83F7DD8-4044-4C74-A5B0-791A9C047989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B4C7C8E-0CC2-44C1-A99F-98A379522AB3}" type="pres">
      <dgm:prSet presAssocID="{3EDF9B9E-E03A-4508-8322-0829D1CA81D0}" presName="sibTrans" presStyleCnt="0"/>
      <dgm:spPr/>
    </dgm:pt>
    <dgm:pt modelId="{8CA68683-6B7F-445B-99D3-DC04BE926DC3}" type="pres">
      <dgm:prSet presAssocID="{F97AA25E-5274-4B1B-B560-1E1E18ED119F}" presName="compNode" presStyleCnt="0"/>
      <dgm:spPr/>
    </dgm:pt>
    <dgm:pt modelId="{0B7D7A14-6D59-4F5F-831C-09FD47E8B0B0}" type="pres">
      <dgm:prSet presAssocID="{F97AA25E-5274-4B1B-B560-1E1E18ED119F}" presName="bgRect" presStyleLbl="bgShp" presStyleIdx="3" presStyleCnt="4"/>
      <dgm:spPr/>
    </dgm:pt>
    <dgm:pt modelId="{4067255C-B019-42DC-B536-10FE75FD2564}" type="pres">
      <dgm:prSet presAssocID="{F97AA25E-5274-4B1B-B560-1E1E18ED119F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3A14D33-C981-41A1-B149-9777900E31AE}" type="pres">
      <dgm:prSet presAssocID="{F97AA25E-5274-4B1B-B560-1E1E18ED119F}" presName="spaceRect" presStyleCnt="0"/>
      <dgm:spPr/>
    </dgm:pt>
    <dgm:pt modelId="{5FB710E7-4069-4EE8-B68E-761AE592C31D}" type="pres">
      <dgm:prSet presAssocID="{F97AA25E-5274-4B1B-B560-1E1E18ED119F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7A52A9B-E04A-4D86-ACBF-994947BD6790}" type="presOf" srcId="{F97AA25E-5274-4B1B-B560-1E1E18ED119F}" destId="{5FB710E7-4069-4EE8-B68E-761AE592C31D}" srcOrd="0" destOrd="0" presId="urn:microsoft.com/office/officeart/2018/2/layout/IconVerticalSolidList"/>
    <dgm:cxn modelId="{07D71B49-1D27-465A-A055-0B09D94C9DEE}" srcId="{B5F45D04-DFBC-4CB9-B95B-352996BC4716}" destId="{F97AA25E-5274-4B1B-B560-1E1E18ED119F}" srcOrd="3" destOrd="0" parTransId="{4ECBAC44-C73C-4B83-B9A8-B7B6E4A88D3A}" sibTransId="{64864167-5A37-4F20-89D7-54B1B6A3937F}"/>
    <dgm:cxn modelId="{A87C0D17-2331-4A1F-B30E-2A20FFC19235}" srcId="{B5F45D04-DFBC-4CB9-B95B-352996BC4716}" destId="{FC6759B9-B2F0-417F-AE33-B70606D08889}" srcOrd="0" destOrd="0" parTransId="{7B9EB5DC-D88A-48FC-A8D2-67619A0B5624}" sibTransId="{804E364D-B004-4BD8-8B32-481D53375009}"/>
    <dgm:cxn modelId="{3D237F8E-2784-41F4-8791-521FE00F8022}" srcId="{B5F45D04-DFBC-4CB9-B95B-352996BC4716}" destId="{434AAAA8-1F56-46BE-A88C-E94FAFEFD783}" srcOrd="1" destOrd="0" parTransId="{28743B81-98ED-4216-964E-661DF9D1CCAB}" sibTransId="{499357BA-70CE-4D27-8971-602B80C16851}"/>
    <dgm:cxn modelId="{D6714174-F728-4C16-B054-243421754889}" type="presOf" srcId="{B5F45D04-DFBC-4CB9-B95B-352996BC4716}" destId="{37423C05-D17D-4955-963B-76203C0E3B89}" srcOrd="0" destOrd="0" presId="urn:microsoft.com/office/officeart/2018/2/layout/IconVerticalSolidList"/>
    <dgm:cxn modelId="{2B1C389A-DC75-470B-9756-2E191A6FE084}" srcId="{B5F45D04-DFBC-4CB9-B95B-352996BC4716}" destId="{A83F7DD8-4044-4C74-A5B0-791A9C047989}" srcOrd="2" destOrd="0" parTransId="{233B78B6-40B4-4040-8E0E-8BCA2ED7D8D0}" sibTransId="{3EDF9B9E-E03A-4508-8322-0829D1CA81D0}"/>
    <dgm:cxn modelId="{B9A08FD1-66A9-4053-A3EF-78262862B53B}" type="presOf" srcId="{FC6759B9-B2F0-417F-AE33-B70606D08889}" destId="{EF68D65E-AEB6-45A3-8547-4D187A296091}" srcOrd="0" destOrd="0" presId="urn:microsoft.com/office/officeart/2018/2/layout/IconVerticalSolidList"/>
    <dgm:cxn modelId="{3AAB926A-AF6B-4A3E-AC8C-F3C0EF4031C5}" type="presOf" srcId="{A83F7DD8-4044-4C74-A5B0-791A9C047989}" destId="{645858AB-B782-4389-8BFB-8E1A491E5D07}" srcOrd="0" destOrd="0" presId="urn:microsoft.com/office/officeart/2018/2/layout/IconVerticalSolidList"/>
    <dgm:cxn modelId="{7131E935-BB20-4307-9459-A4C9B1D2ACEA}" type="presOf" srcId="{434AAAA8-1F56-46BE-A88C-E94FAFEFD783}" destId="{E08DF337-ADD1-4881-ACA0-96D0C193757B}" srcOrd="0" destOrd="0" presId="urn:microsoft.com/office/officeart/2018/2/layout/IconVerticalSolidList"/>
    <dgm:cxn modelId="{B43817F1-5FD6-4092-B3AE-BA7BA17F6992}" type="presParOf" srcId="{37423C05-D17D-4955-963B-76203C0E3B89}" destId="{F319EAEF-F581-4B3E-A97D-ED980107108C}" srcOrd="0" destOrd="0" presId="urn:microsoft.com/office/officeart/2018/2/layout/IconVerticalSolidList"/>
    <dgm:cxn modelId="{41B0C146-E72D-4047-8053-AE66BC327097}" type="presParOf" srcId="{F319EAEF-F581-4B3E-A97D-ED980107108C}" destId="{E1ACD022-8926-442A-9EF8-0452CF547B61}" srcOrd="0" destOrd="0" presId="urn:microsoft.com/office/officeart/2018/2/layout/IconVerticalSolidList"/>
    <dgm:cxn modelId="{601F0041-11B0-470E-8BB6-C52A0976F4A3}" type="presParOf" srcId="{F319EAEF-F581-4B3E-A97D-ED980107108C}" destId="{48171B68-81C0-4573-8B72-B2ECFF08345B}" srcOrd="1" destOrd="0" presId="urn:microsoft.com/office/officeart/2018/2/layout/IconVerticalSolidList"/>
    <dgm:cxn modelId="{F5072DA4-6AA8-4019-A237-0E223242D43D}" type="presParOf" srcId="{F319EAEF-F581-4B3E-A97D-ED980107108C}" destId="{0A0525BE-1091-41F0-A2DF-59301801D82D}" srcOrd="2" destOrd="0" presId="urn:microsoft.com/office/officeart/2018/2/layout/IconVerticalSolidList"/>
    <dgm:cxn modelId="{F3D0DF73-5A3E-4B86-929C-D64BA3F56306}" type="presParOf" srcId="{F319EAEF-F581-4B3E-A97D-ED980107108C}" destId="{EF68D65E-AEB6-45A3-8547-4D187A296091}" srcOrd="3" destOrd="0" presId="urn:microsoft.com/office/officeart/2018/2/layout/IconVerticalSolidList"/>
    <dgm:cxn modelId="{64B59AC4-C4CF-4EE3-9D0D-92B23CDBFC10}" type="presParOf" srcId="{37423C05-D17D-4955-963B-76203C0E3B89}" destId="{B606F923-5A5E-42DB-8662-41D2418BEFE2}" srcOrd="1" destOrd="0" presId="urn:microsoft.com/office/officeart/2018/2/layout/IconVerticalSolidList"/>
    <dgm:cxn modelId="{F158FA4F-122E-4383-9E01-EEBB50906ED9}" type="presParOf" srcId="{37423C05-D17D-4955-963B-76203C0E3B89}" destId="{5A312627-17B2-4CF6-BB0E-7BCE851452FE}" srcOrd="2" destOrd="0" presId="urn:microsoft.com/office/officeart/2018/2/layout/IconVerticalSolidList"/>
    <dgm:cxn modelId="{AAEAF2C7-F8E3-467F-B62A-BC03D9A58B55}" type="presParOf" srcId="{5A312627-17B2-4CF6-BB0E-7BCE851452FE}" destId="{8D80AED8-1583-4930-8B5E-BC7C6F85BC83}" srcOrd="0" destOrd="0" presId="urn:microsoft.com/office/officeart/2018/2/layout/IconVerticalSolidList"/>
    <dgm:cxn modelId="{30C0826A-E123-4152-A75C-F92A58B6CF39}" type="presParOf" srcId="{5A312627-17B2-4CF6-BB0E-7BCE851452FE}" destId="{3B16210F-6446-4D60-A9E9-4C4CED890A0F}" srcOrd="1" destOrd="0" presId="urn:microsoft.com/office/officeart/2018/2/layout/IconVerticalSolidList"/>
    <dgm:cxn modelId="{B6BEF7CB-064F-42C6-8DCC-103AA8F25D80}" type="presParOf" srcId="{5A312627-17B2-4CF6-BB0E-7BCE851452FE}" destId="{A7DC2D4C-FE3A-4736-9292-E0BD26C8AE9E}" srcOrd="2" destOrd="0" presId="urn:microsoft.com/office/officeart/2018/2/layout/IconVerticalSolidList"/>
    <dgm:cxn modelId="{BAFDBA7E-C776-4F3D-BA5D-32E3A4888A11}" type="presParOf" srcId="{5A312627-17B2-4CF6-BB0E-7BCE851452FE}" destId="{E08DF337-ADD1-4881-ACA0-96D0C193757B}" srcOrd="3" destOrd="0" presId="urn:microsoft.com/office/officeart/2018/2/layout/IconVerticalSolidList"/>
    <dgm:cxn modelId="{267CE59F-EDB3-4D5D-8E3E-3C0C82F18D1C}" type="presParOf" srcId="{37423C05-D17D-4955-963B-76203C0E3B89}" destId="{7ABC810D-4167-491E-A29C-68E0BEF9D3A4}" srcOrd="3" destOrd="0" presId="urn:microsoft.com/office/officeart/2018/2/layout/IconVerticalSolidList"/>
    <dgm:cxn modelId="{9D7F264E-B3B0-4B4F-ABFC-F3EC99B99A00}" type="presParOf" srcId="{37423C05-D17D-4955-963B-76203C0E3B89}" destId="{9E285658-952C-450F-A471-52D8982ADFDD}" srcOrd="4" destOrd="0" presId="urn:microsoft.com/office/officeart/2018/2/layout/IconVerticalSolidList"/>
    <dgm:cxn modelId="{725FEF33-1E43-4696-9B60-BAA38DB969A2}" type="presParOf" srcId="{9E285658-952C-450F-A471-52D8982ADFDD}" destId="{AE994530-67BE-43A0-8C27-B37EF08781DC}" srcOrd="0" destOrd="0" presId="urn:microsoft.com/office/officeart/2018/2/layout/IconVerticalSolidList"/>
    <dgm:cxn modelId="{B92DD6BD-D808-4C63-A367-56B2A9E58A8E}" type="presParOf" srcId="{9E285658-952C-450F-A471-52D8982ADFDD}" destId="{53D20121-2E8F-452F-AD7A-A7F8A89FF438}" srcOrd="1" destOrd="0" presId="urn:microsoft.com/office/officeart/2018/2/layout/IconVerticalSolidList"/>
    <dgm:cxn modelId="{AAC30833-257A-49AF-8139-1B851540D05F}" type="presParOf" srcId="{9E285658-952C-450F-A471-52D8982ADFDD}" destId="{07E38A68-4D4B-4A3C-8D29-BEB3737B2516}" srcOrd="2" destOrd="0" presId="urn:microsoft.com/office/officeart/2018/2/layout/IconVerticalSolidList"/>
    <dgm:cxn modelId="{E05C232B-2FB1-421A-962D-37B7FA9022B5}" type="presParOf" srcId="{9E285658-952C-450F-A471-52D8982ADFDD}" destId="{645858AB-B782-4389-8BFB-8E1A491E5D07}" srcOrd="3" destOrd="0" presId="urn:microsoft.com/office/officeart/2018/2/layout/IconVerticalSolidList"/>
    <dgm:cxn modelId="{4872D84E-AABD-44A6-9A1A-68732A8E0671}" type="presParOf" srcId="{37423C05-D17D-4955-963B-76203C0E3B89}" destId="{FB4C7C8E-0CC2-44C1-A99F-98A379522AB3}" srcOrd="5" destOrd="0" presId="urn:microsoft.com/office/officeart/2018/2/layout/IconVerticalSolidList"/>
    <dgm:cxn modelId="{19510493-1BCD-4B12-AE08-C970E1ECF5CD}" type="presParOf" srcId="{37423C05-D17D-4955-963B-76203C0E3B89}" destId="{8CA68683-6B7F-445B-99D3-DC04BE926DC3}" srcOrd="6" destOrd="0" presId="urn:microsoft.com/office/officeart/2018/2/layout/IconVerticalSolidList"/>
    <dgm:cxn modelId="{7CFBC214-0CDF-42AF-977F-B33903E2EBEA}" type="presParOf" srcId="{8CA68683-6B7F-445B-99D3-DC04BE926DC3}" destId="{0B7D7A14-6D59-4F5F-831C-09FD47E8B0B0}" srcOrd="0" destOrd="0" presId="urn:microsoft.com/office/officeart/2018/2/layout/IconVerticalSolidList"/>
    <dgm:cxn modelId="{83A71099-5982-465D-8F0B-DF4A98F4711A}" type="presParOf" srcId="{8CA68683-6B7F-445B-99D3-DC04BE926DC3}" destId="{4067255C-B019-42DC-B536-10FE75FD2564}" srcOrd="1" destOrd="0" presId="urn:microsoft.com/office/officeart/2018/2/layout/IconVerticalSolidList"/>
    <dgm:cxn modelId="{C7641533-A7BE-49C1-882A-CC062D6C7DE1}" type="presParOf" srcId="{8CA68683-6B7F-445B-99D3-DC04BE926DC3}" destId="{E3A14D33-C981-41A1-B149-9777900E31AE}" srcOrd="2" destOrd="0" presId="urn:microsoft.com/office/officeart/2018/2/layout/IconVerticalSolidList"/>
    <dgm:cxn modelId="{A4B63F1E-8716-47DE-B213-EF8B2F817BDB}" type="presParOf" srcId="{8CA68683-6B7F-445B-99D3-DC04BE926DC3}" destId="{5FB710E7-4069-4EE8-B68E-761AE592C3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613955E-14EA-4BF0-A5EC-5E039C465289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4C536E4-F261-491F-96BF-AA4C070EA85A}">
      <dgm:prSet/>
      <dgm:spPr/>
      <dgm:t>
        <a:bodyPr/>
        <a:lstStyle/>
        <a:p>
          <a:r>
            <a:rPr lang="en-US"/>
            <a:t>Give</a:t>
          </a:r>
        </a:p>
      </dgm:t>
    </dgm:pt>
    <dgm:pt modelId="{37851CA1-24C5-4C84-81D9-2173CE269E6B}" type="parTrans" cxnId="{737C0DE5-7511-49C4-969C-536AC31CCC14}">
      <dgm:prSet/>
      <dgm:spPr/>
      <dgm:t>
        <a:bodyPr/>
        <a:lstStyle/>
        <a:p>
          <a:endParaRPr lang="en-US"/>
        </a:p>
      </dgm:t>
    </dgm:pt>
    <dgm:pt modelId="{60C4A2A1-BEF5-4B92-A023-9A1994AA6B9C}" type="sibTrans" cxnId="{737C0DE5-7511-49C4-969C-536AC31CCC14}">
      <dgm:prSet/>
      <dgm:spPr/>
      <dgm:t>
        <a:bodyPr/>
        <a:lstStyle/>
        <a:p>
          <a:endParaRPr lang="en-US"/>
        </a:p>
      </dgm:t>
    </dgm:pt>
    <dgm:pt modelId="{4AC4B2BE-BE17-455C-8516-A8E6B94B4C79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The</a:t>
          </a:r>
          <a:r>
            <a:rPr lang="en-US"/>
            <a:t> location</a:t>
          </a:r>
          <a:r>
            <a:rPr lang="en-US">
              <a:latin typeface="Calibri Light" panose="020F0302020204030204"/>
            </a:rPr>
            <a:t> – where you are</a:t>
          </a:r>
          <a:endParaRPr lang="en-US"/>
        </a:p>
      </dgm:t>
    </dgm:pt>
    <dgm:pt modelId="{FC09F523-1B83-4831-937D-06420732E44E}" type="parTrans" cxnId="{A3A94C0C-7D77-4E00-A256-EF4C8BF1DB14}">
      <dgm:prSet/>
      <dgm:spPr/>
      <dgm:t>
        <a:bodyPr/>
        <a:lstStyle/>
        <a:p>
          <a:endParaRPr lang="en-US"/>
        </a:p>
      </dgm:t>
    </dgm:pt>
    <dgm:pt modelId="{E3B52C27-FBF3-44DD-83F3-44AB09748C75}" type="sibTrans" cxnId="{A3A94C0C-7D77-4E00-A256-EF4C8BF1DB14}">
      <dgm:prSet/>
      <dgm:spPr/>
      <dgm:t>
        <a:bodyPr/>
        <a:lstStyle/>
        <a:p>
          <a:endParaRPr lang="en-US"/>
        </a:p>
      </dgm:t>
    </dgm:pt>
    <dgm:pt modelId="{778B509C-9354-4A8D-9BC9-CD8A2A00F0F8}">
      <dgm:prSet/>
      <dgm:spPr/>
      <dgm:t>
        <a:bodyPr/>
        <a:lstStyle/>
        <a:p>
          <a:r>
            <a:rPr lang="en-US"/>
            <a:t>Tell</a:t>
          </a:r>
        </a:p>
      </dgm:t>
    </dgm:pt>
    <dgm:pt modelId="{E0DA0F4B-9143-44CA-B403-5DB3A9C6C8FC}" type="parTrans" cxnId="{F793B176-11AC-4515-937A-E6CAF9206574}">
      <dgm:prSet/>
      <dgm:spPr/>
      <dgm:t>
        <a:bodyPr/>
        <a:lstStyle/>
        <a:p>
          <a:endParaRPr lang="en-US"/>
        </a:p>
      </dgm:t>
    </dgm:pt>
    <dgm:pt modelId="{740B0E47-4AD1-4E42-AB95-D1B2A5C043CE}" type="sibTrans" cxnId="{F793B176-11AC-4515-937A-E6CAF9206574}">
      <dgm:prSet/>
      <dgm:spPr/>
      <dgm:t>
        <a:bodyPr/>
        <a:lstStyle/>
        <a:p>
          <a:endParaRPr lang="en-US"/>
        </a:p>
      </dgm:t>
    </dgm:pt>
    <dgm:pt modelId="{6D3653D8-F8F6-4230-B4BA-DE1E1B62D8A8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Them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the </a:t>
          </a:r>
          <a:r>
            <a:rPr lang="en-US"/>
            <a:t>status</a:t>
          </a:r>
          <a:r>
            <a:rPr lang="en-US">
              <a:latin typeface="Calibri Light" panose="020F0302020204030204"/>
            </a:rPr>
            <a:t>:</a:t>
          </a:r>
          <a:r>
            <a:rPr lang="en-US"/>
            <a:t> "unconscious"</a:t>
          </a:r>
          <a:r>
            <a:rPr lang="en-US">
              <a:latin typeface="Calibri Light" panose="020F0302020204030204"/>
            </a:rPr>
            <a:t> AND</a:t>
          </a:r>
          <a:r>
            <a:rPr lang="en-US"/>
            <a:t> "breathing"</a:t>
          </a:r>
          <a:r>
            <a:rPr lang="en-US">
              <a:latin typeface="Calibri Light" panose="020F0302020204030204"/>
            </a:rPr>
            <a:t> OR</a:t>
          </a:r>
          <a:r>
            <a:rPr lang="en-US"/>
            <a:t> "not breathing"</a:t>
          </a:r>
        </a:p>
      </dgm:t>
    </dgm:pt>
    <dgm:pt modelId="{9D1878EB-6DE5-4D81-A787-AC86A0339904}" type="parTrans" cxnId="{8D057254-F004-4D72-A47B-7706D8E3CB1B}">
      <dgm:prSet/>
      <dgm:spPr/>
      <dgm:t>
        <a:bodyPr/>
        <a:lstStyle/>
        <a:p>
          <a:endParaRPr lang="en-US"/>
        </a:p>
      </dgm:t>
    </dgm:pt>
    <dgm:pt modelId="{C35550C9-4965-4CB6-85ED-D573398200A9}" type="sibTrans" cxnId="{8D057254-F004-4D72-A47B-7706D8E3CB1B}">
      <dgm:prSet/>
      <dgm:spPr/>
      <dgm:t>
        <a:bodyPr/>
        <a:lstStyle/>
        <a:p>
          <a:endParaRPr lang="en-US"/>
        </a:p>
      </dgm:t>
    </dgm:pt>
    <dgm:pt modelId="{0CB87CD4-A19E-4DB8-A0BC-8D198588E94D}">
      <dgm:prSet/>
      <dgm:spPr/>
      <dgm:t>
        <a:bodyPr/>
        <a:lstStyle/>
        <a:p>
          <a:r>
            <a:rPr lang="en-US"/>
            <a:t>Stay</a:t>
          </a:r>
        </a:p>
      </dgm:t>
    </dgm:pt>
    <dgm:pt modelId="{8398E509-49A0-4E7D-AE0B-18D623FF1348}" type="parTrans" cxnId="{831D3178-7316-4C4E-874A-BBDE75FA78CE}">
      <dgm:prSet/>
      <dgm:spPr/>
      <dgm:t>
        <a:bodyPr/>
        <a:lstStyle/>
        <a:p>
          <a:endParaRPr lang="en-US"/>
        </a:p>
      </dgm:t>
    </dgm:pt>
    <dgm:pt modelId="{48BE2271-CD19-44FC-8690-B23B640C8A11}" type="sibTrans" cxnId="{831D3178-7316-4C4E-874A-BBDE75FA78CE}">
      <dgm:prSet/>
      <dgm:spPr/>
      <dgm:t>
        <a:bodyPr/>
        <a:lstStyle/>
        <a:p>
          <a:endParaRPr lang="en-US"/>
        </a:p>
      </dgm:t>
    </dgm:pt>
    <dgm:pt modelId="{4CA2EA1A-F554-453C-8F53-1486B5CA2FA6}">
      <dgm:prSet/>
      <dgm:spPr/>
      <dgm:t>
        <a:bodyPr/>
        <a:lstStyle/>
        <a:p>
          <a:r>
            <a:rPr lang="en-US">
              <a:latin typeface="Calibri Light" panose="020F0302020204030204"/>
            </a:rPr>
            <a:t>With</a:t>
          </a:r>
          <a:r>
            <a:rPr lang="en-US"/>
            <a:t> the person until the ambulance arrives</a:t>
          </a:r>
        </a:p>
      </dgm:t>
    </dgm:pt>
    <dgm:pt modelId="{E4F470CA-7E7B-491F-B158-51C18EC266F2}" type="parTrans" cxnId="{7A030A0F-8A06-455B-B5CF-1DF412617B6F}">
      <dgm:prSet/>
      <dgm:spPr/>
      <dgm:t>
        <a:bodyPr/>
        <a:lstStyle/>
        <a:p>
          <a:endParaRPr lang="en-US"/>
        </a:p>
      </dgm:t>
    </dgm:pt>
    <dgm:pt modelId="{775D776A-5597-40CD-8AB5-401ABED17C7C}" type="sibTrans" cxnId="{7A030A0F-8A06-455B-B5CF-1DF412617B6F}">
      <dgm:prSet/>
      <dgm:spPr/>
      <dgm:t>
        <a:bodyPr/>
        <a:lstStyle/>
        <a:p>
          <a:endParaRPr lang="en-US"/>
        </a:p>
      </dgm:t>
    </dgm:pt>
    <dgm:pt modelId="{257E36E7-A428-4C1A-A363-7EAA40CCC09B}" type="pres">
      <dgm:prSet presAssocID="{3613955E-14EA-4BF0-A5EC-5E039C4652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0724C9-0B20-463A-8BA7-FBA36A03163B}" type="pres">
      <dgm:prSet presAssocID="{0CB87CD4-A19E-4DB8-A0BC-8D198588E94D}" presName="boxAndChildren" presStyleCnt="0"/>
      <dgm:spPr/>
    </dgm:pt>
    <dgm:pt modelId="{B4BF0601-964E-4550-93FF-B50E6D0CA03F}" type="pres">
      <dgm:prSet presAssocID="{0CB87CD4-A19E-4DB8-A0BC-8D198588E94D}" presName="parentTextBox" presStyleLbl="alignNode1" presStyleIdx="0" presStyleCnt="3"/>
      <dgm:spPr/>
      <dgm:t>
        <a:bodyPr/>
        <a:lstStyle/>
        <a:p>
          <a:endParaRPr lang="en-US"/>
        </a:p>
      </dgm:t>
    </dgm:pt>
    <dgm:pt modelId="{957F72E0-1033-4A87-8E6E-DD3989B6F560}" type="pres">
      <dgm:prSet presAssocID="{0CB87CD4-A19E-4DB8-A0BC-8D198588E94D}" presName="descendantBox" presStyleLbl="bgAccFollowNode1" presStyleIdx="0" presStyleCnt="3"/>
      <dgm:spPr/>
      <dgm:t>
        <a:bodyPr/>
        <a:lstStyle/>
        <a:p>
          <a:endParaRPr lang="en-US"/>
        </a:p>
      </dgm:t>
    </dgm:pt>
    <dgm:pt modelId="{9BFF1181-8EDA-4FC7-A571-631FE09ED00B}" type="pres">
      <dgm:prSet presAssocID="{740B0E47-4AD1-4E42-AB95-D1B2A5C043CE}" presName="sp" presStyleCnt="0"/>
      <dgm:spPr/>
    </dgm:pt>
    <dgm:pt modelId="{B2C2EFE8-BB6E-4C85-B10A-9E4E284D37B3}" type="pres">
      <dgm:prSet presAssocID="{778B509C-9354-4A8D-9BC9-CD8A2A00F0F8}" presName="arrowAndChildren" presStyleCnt="0"/>
      <dgm:spPr/>
    </dgm:pt>
    <dgm:pt modelId="{8611FF55-2E06-42BD-8A00-761BB633DBC8}" type="pres">
      <dgm:prSet presAssocID="{778B509C-9354-4A8D-9BC9-CD8A2A00F0F8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D8CFF500-97DC-4FC4-9F2E-47111178D5CB}" type="pres">
      <dgm:prSet presAssocID="{778B509C-9354-4A8D-9BC9-CD8A2A00F0F8}" presName="arrow" presStyleLbl="alignNode1" presStyleIdx="1" presStyleCnt="3"/>
      <dgm:spPr/>
      <dgm:t>
        <a:bodyPr/>
        <a:lstStyle/>
        <a:p>
          <a:endParaRPr lang="en-US"/>
        </a:p>
      </dgm:t>
    </dgm:pt>
    <dgm:pt modelId="{96950DDF-9BC5-4338-BCDF-D190FE1193E5}" type="pres">
      <dgm:prSet presAssocID="{778B509C-9354-4A8D-9BC9-CD8A2A00F0F8}" presName="descendantArrow" presStyleLbl="bgAccFollowNode1" presStyleIdx="1" presStyleCnt="3"/>
      <dgm:spPr/>
      <dgm:t>
        <a:bodyPr/>
        <a:lstStyle/>
        <a:p>
          <a:endParaRPr lang="en-US"/>
        </a:p>
      </dgm:t>
    </dgm:pt>
    <dgm:pt modelId="{72F22B80-03E2-4B62-B683-312F77FAAFCC}" type="pres">
      <dgm:prSet presAssocID="{60C4A2A1-BEF5-4B92-A023-9A1994AA6B9C}" presName="sp" presStyleCnt="0"/>
      <dgm:spPr/>
    </dgm:pt>
    <dgm:pt modelId="{4C0B1CF9-79EF-469F-973B-5A41939E79EA}" type="pres">
      <dgm:prSet presAssocID="{D4C536E4-F261-491F-96BF-AA4C070EA85A}" presName="arrowAndChildren" presStyleCnt="0"/>
      <dgm:spPr/>
    </dgm:pt>
    <dgm:pt modelId="{C1A07A0B-2BC7-4B8F-A93D-9535F5976421}" type="pres">
      <dgm:prSet presAssocID="{D4C536E4-F261-491F-96BF-AA4C070EA85A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872194BB-B162-4507-9F01-BBA388EF4156}" type="pres">
      <dgm:prSet presAssocID="{D4C536E4-F261-491F-96BF-AA4C070EA85A}" presName="arrow" presStyleLbl="alignNode1" presStyleIdx="2" presStyleCnt="3"/>
      <dgm:spPr/>
      <dgm:t>
        <a:bodyPr/>
        <a:lstStyle/>
        <a:p>
          <a:endParaRPr lang="en-US"/>
        </a:p>
      </dgm:t>
    </dgm:pt>
    <dgm:pt modelId="{72ABA3E2-1F5C-4C51-943E-AD04E948D0F3}" type="pres">
      <dgm:prSet presAssocID="{D4C536E4-F261-491F-96BF-AA4C070EA85A}" presName="descendantArrow" presStyleLbl="bgAccFollowNode1" presStyleIdx="2" presStyleCnt="3"/>
      <dgm:spPr/>
      <dgm:t>
        <a:bodyPr/>
        <a:lstStyle/>
        <a:p>
          <a:endParaRPr lang="en-US"/>
        </a:p>
      </dgm:t>
    </dgm:pt>
  </dgm:ptLst>
  <dgm:cxnLst>
    <dgm:cxn modelId="{CCCF6B1D-DC60-46A8-83E9-105500E6003C}" type="presOf" srcId="{4AC4B2BE-BE17-455C-8516-A8E6B94B4C79}" destId="{72ABA3E2-1F5C-4C51-943E-AD04E948D0F3}" srcOrd="0" destOrd="0" presId="urn:microsoft.com/office/officeart/2016/7/layout/VerticalDownArrowProcess"/>
    <dgm:cxn modelId="{9186BBB8-53C6-4D17-8F72-1F4950656FD8}" type="presOf" srcId="{4CA2EA1A-F554-453C-8F53-1486B5CA2FA6}" destId="{957F72E0-1033-4A87-8E6E-DD3989B6F560}" srcOrd="0" destOrd="0" presId="urn:microsoft.com/office/officeart/2016/7/layout/VerticalDownArrowProcess"/>
    <dgm:cxn modelId="{E6F1CC80-1D1E-40BE-8684-427E593B3632}" type="presOf" srcId="{778B509C-9354-4A8D-9BC9-CD8A2A00F0F8}" destId="{8611FF55-2E06-42BD-8A00-761BB633DBC8}" srcOrd="0" destOrd="0" presId="urn:microsoft.com/office/officeart/2016/7/layout/VerticalDownArrowProcess"/>
    <dgm:cxn modelId="{A3A94C0C-7D77-4E00-A256-EF4C8BF1DB14}" srcId="{D4C536E4-F261-491F-96BF-AA4C070EA85A}" destId="{4AC4B2BE-BE17-455C-8516-A8E6B94B4C79}" srcOrd="0" destOrd="0" parTransId="{FC09F523-1B83-4831-937D-06420732E44E}" sibTransId="{E3B52C27-FBF3-44DD-83F3-44AB09748C75}"/>
    <dgm:cxn modelId="{F793B176-11AC-4515-937A-E6CAF9206574}" srcId="{3613955E-14EA-4BF0-A5EC-5E039C465289}" destId="{778B509C-9354-4A8D-9BC9-CD8A2A00F0F8}" srcOrd="1" destOrd="0" parTransId="{E0DA0F4B-9143-44CA-B403-5DB3A9C6C8FC}" sibTransId="{740B0E47-4AD1-4E42-AB95-D1B2A5C043CE}"/>
    <dgm:cxn modelId="{3EF00046-FC74-4DCE-B4A6-12335EDFF133}" type="presOf" srcId="{778B509C-9354-4A8D-9BC9-CD8A2A00F0F8}" destId="{D8CFF500-97DC-4FC4-9F2E-47111178D5CB}" srcOrd="1" destOrd="0" presId="urn:microsoft.com/office/officeart/2016/7/layout/VerticalDownArrowProcess"/>
    <dgm:cxn modelId="{7FB2AB94-1EC7-4163-8787-051108716851}" type="presOf" srcId="{0CB87CD4-A19E-4DB8-A0BC-8D198588E94D}" destId="{B4BF0601-964E-4550-93FF-B50E6D0CA03F}" srcOrd="0" destOrd="0" presId="urn:microsoft.com/office/officeart/2016/7/layout/VerticalDownArrowProcess"/>
    <dgm:cxn modelId="{7A030A0F-8A06-455B-B5CF-1DF412617B6F}" srcId="{0CB87CD4-A19E-4DB8-A0BC-8D198588E94D}" destId="{4CA2EA1A-F554-453C-8F53-1486B5CA2FA6}" srcOrd="0" destOrd="0" parTransId="{E4F470CA-7E7B-491F-B158-51C18EC266F2}" sibTransId="{775D776A-5597-40CD-8AB5-401ABED17C7C}"/>
    <dgm:cxn modelId="{1CE6F2A2-DECC-4337-A076-68D592C0EA62}" type="presOf" srcId="{D4C536E4-F261-491F-96BF-AA4C070EA85A}" destId="{872194BB-B162-4507-9F01-BBA388EF4156}" srcOrd="1" destOrd="0" presId="urn:microsoft.com/office/officeart/2016/7/layout/VerticalDownArrowProcess"/>
    <dgm:cxn modelId="{27491D6D-C678-4999-A1E3-0F23AF9E9CEA}" type="presOf" srcId="{6D3653D8-F8F6-4230-B4BA-DE1E1B62D8A8}" destId="{96950DDF-9BC5-4338-BCDF-D190FE1193E5}" srcOrd="0" destOrd="0" presId="urn:microsoft.com/office/officeart/2016/7/layout/VerticalDownArrowProcess"/>
    <dgm:cxn modelId="{9131E1F5-33AC-496C-BC08-32C3629504D7}" type="presOf" srcId="{3613955E-14EA-4BF0-A5EC-5E039C465289}" destId="{257E36E7-A428-4C1A-A363-7EAA40CCC09B}" srcOrd="0" destOrd="0" presId="urn:microsoft.com/office/officeart/2016/7/layout/VerticalDownArrowProcess"/>
    <dgm:cxn modelId="{831D3178-7316-4C4E-874A-BBDE75FA78CE}" srcId="{3613955E-14EA-4BF0-A5EC-5E039C465289}" destId="{0CB87CD4-A19E-4DB8-A0BC-8D198588E94D}" srcOrd="2" destOrd="0" parTransId="{8398E509-49A0-4E7D-AE0B-18D623FF1348}" sibTransId="{48BE2271-CD19-44FC-8690-B23B640C8A11}"/>
    <dgm:cxn modelId="{737C0DE5-7511-49C4-969C-536AC31CCC14}" srcId="{3613955E-14EA-4BF0-A5EC-5E039C465289}" destId="{D4C536E4-F261-491F-96BF-AA4C070EA85A}" srcOrd="0" destOrd="0" parTransId="{37851CA1-24C5-4C84-81D9-2173CE269E6B}" sibTransId="{60C4A2A1-BEF5-4B92-A023-9A1994AA6B9C}"/>
    <dgm:cxn modelId="{E85F339A-F27E-4561-A740-9A6165B42A57}" type="presOf" srcId="{D4C536E4-F261-491F-96BF-AA4C070EA85A}" destId="{C1A07A0B-2BC7-4B8F-A93D-9535F5976421}" srcOrd="0" destOrd="0" presId="urn:microsoft.com/office/officeart/2016/7/layout/VerticalDownArrowProcess"/>
    <dgm:cxn modelId="{8D057254-F004-4D72-A47B-7706D8E3CB1B}" srcId="{778B509C-9354-4A8D-9BC9-CD8A2A00F0F8}" destId="{6D3653D8-F8F6-4230-B4BA-DE1E1B62D8A8}" srcOrd="0" destOrd="0" parTransId="{9D1878EB-6DE5-4D81-A787-AC86A0339904}" sibTransId="{C35550C9-4965-4CB6-85ED-D573398200A9}"/>
    <dgm:cxn modelId="{D0F3643E-BE04-47D9-AED5-D5A34640EB07}" type="presParOf" srcId="{257E36E7-A428-4C1A-A363-7EAA40CCC09B}" destId="{050724C9-0B20-463A-8BA7-FBA36A03163B}" srcOrd="0" destOrd="0" presId="urn:microsoft.com/office/officeart/2016/7/layout/VerticalDownArrowProcess"/>
    <dgm:cxn modelId="{833C301C-954B-4440-888D-2075AA1579CA}" type="presParOf" srcId="{050724C9-0B20-463A-8BA7-FBA36A03163B}" destId="{B4BF0601-964E-4550-93FF-B50E6D0CA03F}" srcOrd="0" destOrd="0" presId="urn:microsoft.com/office/officeart/2016/7/layout/VerticalDownArrowProcess"/>
    <dgm:cxn modelId="{975EC80B-BFB9-4783-86CB-016B4ECDAE39}" type="presParOf" srcId="{050724C9-0B20-463A-8BA7-FBA36A03163B}" destId="{957F72E0-1033-4A87-8E6E-DD3989B6F560}" srcOrd="1" destOrd="0" presId="urn:microsoft.com/office/officeart/2016/7/layout/VerticalDownArrowProcess"/>
    <dgm:cxn modelId="{AF2D99E2-A412-4272-BE05-06DEE043A228}" type="presParOf" srcId="{257E36E7-A428-4C1A-A363-7EAA40CCC09B}" destId="{9BFF1181-8EDA-4FC7-A571-631FE09ED00B}" srcOrd="1" destOrd="0" presId="urn:microsoft.com/office/officeart/2016/7/layout/VerticalDownArrowProcess"/>
    <dgm:cxn modelId="{08855DCD-5384-43CA-815B-F3806808E101}" type="presParOf" srcId="{257E36E7-A428-4C1A-A363-7EAA40CCC09B}" destId="{B2C2EFE8-BB6E-4C85-B10A-9E4E284D37B3}" srcOrd="2" destOrd="0" presId="urn:microsoft.com/office/officeart/2016/7/layout/VerticalDownArrowProcess"/>
    <dgm:cxn modelId="{722AC1F1-D2A8-4139-A6C8-BF975B6D0CCC}" type="presParOf" srcId="{B2C2EFE8-BB6E-4C85-B10A-9E4E284D37B3}" destId="{8611FF55-2E06-42BD-8A00-761BB633DBC8}" srcOrd="0" destOrd="0" presId="urn:microsoft.com/office/officeart/2016/7/layout/VerticalDownArrowProcess"/>
    <dgm:cxn modelId="{EEF2E9DD-40C5-4ACC-9A0E-A5F483830AE3}" type="presParOf" srcId="{B2C2EFE8-BB6E-4C85-B10A-9E4E284D37B3}" destId="{D8CFF500-97DC-4FC4-9F2E-47111178D5CB}" srcOrd="1" destOrd="0" presId="urn:microsoft.com/office/officeart/2016/7/layout/VerticalDownArrowProcess"/>
    <dgm:cxn modelId="{8BDC5E9C-5EF3-4778-A9D2-53DB925DE0B5}" type="presParOf" srcId="{B2C2EFE8-BB6E-4C85-B10A-9E4E284D37B3}" destId="{96950DDF-9BC5-4338-BCDF-D190FE1193E5}" srcOrd="2" destOrd="0" presId="urn:microsoft.com/office/officeart/2016/7/layout/VerticalDownArrowProcess"/>
    <dgm:cxn modelId="{6E6E4F10-BE4F-4413-95C0-001983DF5B88}" type="presParOf" srcId="{257E36E7-A428-4C1A-A363-7EAA40CCC09B}" destId="{72F22B80-03E2-4B62-B683-312F77FAAFCC}" srcOrd="3" destOrd="0" presId="urn:microsoft.com/office/officeart/2016/7/layout/VerticalDownArrowProcess"/>
    <dgm:cxn modelId="{A9DB4A0B-A298-4F33-982E-93B88FA889CA}" type="presParOf" srcId="{257E36E7-A428-4C1A-A363-7EAA40CCC09B}" destId="{4C0B1CF9-79EF-469F-973B-5A41939E79EA}" srcOrd="4" destOrd="0" presId="urn:microsoft.com/office/officeart/2016/7/layout/VerticalDownArrowProcess"/>
    <dgm:cxn modelId="{114D0FCB-1503-4770-893E-2A7ABEC30769}" type="presParOf" srcId="{4C0B1CF9-79EF-469F-973B-5A41939E79EA}" destId="{C1A07A0B-2BC7-4B8F-A93D-9535F5976421}" srcOrd="0" destOrd="0" presId="urn:microsoft.com/office/officeart/2016/7/layout/VerticalDownArrowProcess"/>
    <dgm:cxn modelId="{81C69C5F-D202-45DD-9038-E1FFE7D76ABF}" type="presParOf" srcId="{4C0B1CF9-79EF-469F-973B-5A41939E79EA}" destId="{872194BB-B162-4507-9F01-BBA388EF4156}" srcOrd="1" destOrd="0" presId="urn:microsoft.com/office/officeart/2016/7/layout/VerticalDownArrowProcess"/>
    <dgm:cxn modelId="{D7CB660B-09D9-4554-9750-25185CD18A7C}" type="presParOf" srcId="{4C0B1CF9-79EF-469F-973B-5A41939E79EA}" destId="{72ABA3E2-1F5C-4C51-943E-AD04E948D0F3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705C6E6-E26D-4A8E-BFE2-2E1D16A75A5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4EF06E3-6A16-4335-AE1C-30689B5B21A8}">
      <dgm:prSet/>
      <dgm:spPr/>
      <dgm:t>
        <a:bodyPr/>
        <a:lstStyle/>
        <a:p>
          <a:r>
            <a:rPr lang="en-US"/>
            <a:t>Start basic life support (BLS) if </a:t>
          </a:r>
          <a:r>
            <a:rPr lang="en-US">
              <a:latin typeface="Calibri Light" panose="020F0302020204030204"/>
            </a:rPr>
            <a:t>you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know</a:t>
          </a:r>
          <a:r>
            <a:rPr lang="en-US"/>
            <a:t> how to</a:t>
          </a:r>
        </a:p>
      </dgm:t>
    </dgm:pt>
    <dgm:pt modelId="{F607D8F5-6320-400B-B0C5-347299B7E4B8}" type="parTrans" cxnId="{C163547E-33CA-4A34-9348-5D6C111FA153}">
      <dgm:prSet/>
      <dgm:spPr/>
      <dgm:t>
        <a:bodyPr/>
        <a:lstStyle/>
        <a:p>
          <a:endParaRPr lang="en-US"/>
        </a:p>
      </dgm:t>
    </dgm:pt>
    <dgm:pt modelId="{F4E1787E-D4B9-409F-BBCD-38C8118D16E7}" type="sibTrans" cxnId="{C163547E-33CA-4A34-9348-5D6C111FA153}">
      <dgm:prSet/>
      <dgm:spPr/>
      <dgm:t>
        <a:bodyPr/>
        <a:lstStyle/>
        <a:p>
          <a:endParaRPr lang="en-US"/>
        </a:p>
      </dgm:t>
    </dgm:pt>
    <dgm:pt modelId="{9946BF10-6183-40AB-90DF-EB158AD85C8C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Aim is to</a:t>
          </a:r>
          <a:r>
            <a:rPr lang="en-US"/>
            <a:t> keep AIRWAYS</a:t>
          </a:r>
          <a:r>
            <a:rPr lang="en-US">
              <a:latin typeface="Calibri Light" panose="020F0302020204030204"/>
            </a:rPr>
            <a:t> CLEAR</a:t>
          </a:r>
          <a:r>
            <a:rPr lang="en-US"/>
            <a:t>, SUPPORT BREATHING (rescue breaths if used) and</a:t>
          </a:r>
          <a:r>
            <a:rPr lang="en-US">
              <a:latin typeface="Calibri Light" panose="020F0302020204030204"/>
            </a:rPr>
            <a:t> keep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CIRCULATION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flowing</a:t>
          </a:r>
          <a:endParaRPr lang="en-US"/>
        </a:p>
      </dgm:t>
    </dgm:pt>
    <dgm:pt modelId="{00EE4CD1-9D75-445C-B23B-C6270143669B}" type="parTrans" cxnId="{2F601081-6849-47EA-A359-723430D4B6E1}">
      <dgm:prSet/>
      <dgm:spPr/>
      <dgm:t>
        <a:bodyPr/>
        <a:lstStyle/>
        <a:p>
          <a:endParaRPr lang="en-US"/>
        </a:p>
      </dgm:t>
    </dgm:pt>
    <dgm:pt modelId="{50F9F3E2-A7B7-49D1-85F7-0167F6B311B8}" type="sibTrans" cxnId="{2F601081-6849-47EA-A359-723430D4B6E1}">
      <dgm:prSet/>
      <dgm:spPr/>
      <dgm:t>
        <a:bodyPr/>
        <a:lstStyle/>
        <a:p>
          <a:endParaRPr lang="en-US"/>
        </a:p>
      </dgm:t>
    </dgm:pt>
    <dgm:pt modelId="{854EC1FB-DF48-4A0D-A6FF-8E4A9BF3A9BD}">
      <dgm:prSet/>
      <dgm:spPr/>
      <dgm:t>
        <a:bodyPr/>
        <a:lstStyle/>
        <a:p>
          <a:r>
            <a:rPr lang="en-US"/>
            <a:t>No chest movements after observing for no more than 10 seconds? Start BLS</a:t>
          </a:r>
        </a:p>
      </dgm:t>
    </dgm:pt>
    <dgm:pt modelId="{94281631-71DC-46C2-8EC0-5E54625849B1}" type="parTrans" cxnId="{DDC8EB07-CB90-4C59-9CA7-5647982B0953}">
      <dgm:prSet/>
      <dgm:spPr/>
      <dgm:t>
        <a:bodyPr/>
        <a:lstStyle/>
        <a:p>
          <a:endParaRPr lang="en-US"/>
        </a:p>
      </dgm:t>
    </dgm:pt>
    <dgm:pt modelId="{2EEEC393-00B1-4E44-9B26-A67D6BB2A02E}" type="sibTrans" cxnId="{DDC8EB07-CB90-4C59-9CA7-5647982B0953}">
      <dgm:prSet/>
      <dgm:spPr/>
      <dgm:t>
        <a:bodyPr/>
        <a:lstStyle/>
        <a:p>
          <a:endParaRPr lang="en-US"/>
        </a:p>
      </dgm:t>
    </dgm:pt>
    <dgm:pt modelId="{223E3B7B-C64D-4840-9A76-75C109A9B75A}">
      <dgm:prSet/>
      <dgm:spPr/>
      <dgm:t>
        <a:bodyPr/>
        <a:lstStyle/>
        <a:p>
          <a:r>
            <a:rPr lang="en-US"/>
            <a:t>30 compressions followed by 2 rescue breaths (if comfortable to use)</a:t>
          </a:r>
        </a:p>
      </dgm:t>
    </dgm:pt>
    <dgm:pt modelId="{C87A7312-1198-4F93-8F3A-4C553E3D7833}" type="parTrans" cxnId="{4F5578C2-0946-4641-B2BE-C4322E76E74A}">
      <dgm:prSet/>
      <dgm:spPr/>
      <dgm:t>
        <a:bodyPr/>
        <a:lstStyle/>
        <a:p>
          <a:endParaRPr lang="en-US"/>
        </a:p>
      </dgm:t>
    </dgm:pt>
    <dgm:pt modelId="{76A9E031-563B-42B4-9618-54D045C118C5}" type="sibTrans" cxnId="{4F5578C2-0946-4641-B2BE-C4322E76E74A}">
      <dgm:prSet/>
      <dgm:spPr/>
      <dgm:t>
        <a:bodyPr/>
        <a:lstStyle/>
        <a:p>
          <a:endParaRPr lang="en-US"/>
        </a:p>
      </dgm:t>
    </dgm:pt>
    <dgm:pt modelId="{C96C874E-5E0E-4E1D-97AA-59E1090926BE}">
      <dgm:prSet/>
      <dgm:spPr/>
      <dgm:t>
        <a:bodyPr/>
        <a:lstStyle/>
        <a:p>
          <a:r>
            <a:rPr lang="en-US"/>
            <a:t>Give naloxone every 2-3 minutes</a:t>
          </a:r>
        </a:p>
      </dgm:t>
    </dgm:pt>
    <dgm:pt modelId="{C8213011-AE75-4ED6-9252-12F8963CD93F}" type="parTrans" cxnId="{55A450C9-30E6-4AB2-BD44-4461BEA1F2BB}">
      <dgm:prSet/>
      <dgm:spPr/>
      <dgm:t>
        <a:bodyPr/>
        <a:lstStyle/>
        <a:p>
          <a:endParaRPr lang="en-US"/>
        </a:p>
      </dgm:t>
    </dgm:pt>
    <dgm:pt modelId="{92826309-6D03-41E2-8F07-581DE43F7870}" type="sibTrans" cxnId="{55A450C9-30E6-4AB2-BD44-4461BEA1F2BB}">
      <dgm:prSet/>
      <dgm:spPr/>
      <dgm:t>
        <a:bodyPr/>
        <a:lstStyle/>
        <a:p>
          <a:endParaRPr lang="en-US"/>
        </a:p>
      </dgm:t>
    </dgm:pt>
    <dgm:pt modelId="{0BCD970A-E43C-4105-B74A-A673FDEAEF59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If not sure of BLS, call an ambulance and give </a:t>
          </a:r>
          <a:r>
            <a:rPr lang="en-US" err="1">
              <a:latin typeface="Calibri Light" panose="020F0302020204030204"/>
            </a:rPr>
            <a:t>nalxoxone</a:t>
          </a:r>
        </a:p>
      </dgm:t>
    </dgm:pt>
    <dgm:pt modelId="{43877D75-0126-4B87-B4D6-91CC688B6EFD}" type="parTrans" cxnId="{4467C39C-6A1B-4DEC-AD87-214D3B789BB7}">
      <dgm:prSet/>
      <dgm:spPr/>
    </dgm:pt>
    <dgm:pt modelId="{0A5FFE2C-B1CA-4D94-9D87-42010F0D81CB}" type="sibTrans" cxnId="{4467C39C-6A1B-4DEC-AD87-214D3B789BB7}">
      <dgm:prSet/>
      <dgm:spPr/>
    </dgm:pt>
    <dgm:pt modelId="{3F4DC685-7DFB-4499-8CE6-3289A232599B}" type="pres">
      <dgm:prSet presAssocID="{2705C6E6-E26D-4A8E-BFE2-2E1D16A75A5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A2862CE-A1E7-46EF-9F35-3429C4B0E600}" type="pres">
      <dgm:prSet presAssocID="{B4EF06E3-6A16-4335-AE1C-30689B5B21A8}" presName="thickLine" presStyleLbl="alignNode1" presStyleIdx="0" presStyleCnt="6"/>
      <dgm:spPr/>
    </dgm:pt>
    <dgm:pt modelId="{7E92A07A-E9F2-431F-9DA2-E659A2745F08}" type="pres">
      <dgm:prSet presAssocID="{B4EF06E3-6A16-4335-AE1C-30689B5B21A8}" presName="horz1" presStyleCnt="0"/>
      <dgm:spPr/>
    </dgm:pt>
    <dgm:pt modelId="{D0E1B8CE-457D-470D-9D5E-5331BC1780CA}" type="pres">
      <dgm:prSet presAssocID="{B4EF06E3-6A16-4335-AE1C-30689B5B21A8}" presName="tx1" presStyleLbl="revTx" presStyleIdx="0" presStyleCnt="6"/>
      <dgm:spPr/>
      <dgm:t>
        <a:bodyPr/>
        <a:lstStyle/>
        <a:p>
          <a:endParaRPr lang="en-US"/>
        </a:p>
      </dgm:t>
    </dgm:pt>
    <dgm:pt modelId="{762A4809-EC78-4DB0-83F2-012492F7AF2B}" type="pres">
      <dgm:prSet presAssocID="{B4EF06E3-6A16-4335-AE1C-30689B5B21A8}" presName="vert1" presStyleCnt="0"/>
      <dgm:spPr/>
    </dgm:pt>
    <dgm:pt modelId="{A19882F0-183F-4E47-9D33-CE11ED954965}" type="pres">
      <dgm:prSet presAssocID="{9946BF10-6183-40AB-90DF-EB158AD85C8C}" presName="thickLine" presStyleLbl="alignNode1" presStyleIdx="1" presStyleCnt="6"/>
      <dgm:spPr/>
    </dgm:pt>
    <dgm:pt modelId="{B893E610-E855-4460-ABD4-BE9A82DAD65E}" type="pres">
      <dgm:prSet presAssocID="{9946BF10-6183-40AB-90DF-EB158AD85C8C}" presName="horz1" presStyleCnt="0"/>
      <dgm:spPr/>
    </dgm:pt>
    <dgm:pt modelId="{ED414C10-093A-4C5E-9DC9-F1B535332E84}" type="pres">
      <dgm:prSet presAssocID="{9946BF10-6183-40AB-90DF-EB158AD85C8C}" presName="tx1" presStyleLbl="revTx" presStyleIdx="1" presStyleCnt="6"/>
      <dgm:spPr/>
      <dgm:t>
        <a:bodyPr/>
        <a:lstStyle/>
        <a:p>
          <a:endParaRPr lang="en-US"/>
        </a:p>
      </dgm:t>
    </dgm:pt>
    <dgm:pt modelId="{01C62801-CF9A-4026-8725-D70015F45537}" type="pres">
      <dgm:prSet presAssocID="{9946BF10-6183-40AB-90DF-EB158AD85C8C}" presName="vert1" presStyleCnt="0"/>
      <dgm:spPr/>
    </dgm:pt>
    <dgm:pt modelId="{E2723B30-A34B-4AD6-A066-A98D313B3BEC}" type="pres">
      <dgm:prSet presAssocID="{854EC1FB-DF48-4A0D-A6FF-8E4A9BF3A9BD}" presName="thickLine" presStyleLbl="alignNode1" presStyleIdx="2" presStyleCnt="6"/>
      <dgm:spPr/>
    </dgm:pt>
    <dgm:pt modelId="{201471AA-FBB0-4BDB-B200-1C4D0465CE98}" type="pres">
      <dgm:prSet presAssocID="{854EC1FB-DF48-4A0D-A6FF-8E4A9BF3A9BD}" presName="horz1" presStyleCnt="0"/>
      <dgm:spPr/>
    </dgm:pt>
    <dgm:pt modelId="{39DBB651-B279-45F1-93CF-F2812614A43F}" type="pres">
      <dgm:prSet presAssocID="{854EC1FB-DF48-4A0D-A6FF-8E4A9BF3A9BD}" presName="tx1" presStyleLbl="revTx" presStyleIdx="2" presStyleCnt="6"/>
      <dgm:spPr/>
      <dgm:t>
        <a:bodyPr/>
        <a:lstStyle/>
        <a:p>
          <a:endParaRPr lang="en-US"/>
        </a:p>
      </dgm:t>
    </dgm:pt>
    <dgm:pt modelId="{2255308D-23B1-4F15-B810-37BC8D0602B7}" type="pres">
      <dgm:prSet presAssocID="{854EC1FB-DF48-4A0D-A6FF-8E4A9BF3A9BD}" presName="vert1" presStyleCnt="0"/>
      <dgm:spPr/>
    </dgm:pt>
    <dgm:pt modelId="{039CE676-B6BA-42B2-B0F0-9E893C7B6AF9}" type="pres">
      <dgm:prSet presAssocID="{223E3B7B-C64D-4840-9A76-75C109A9B75A}" presName="thickLine" presStyleLbl="alignNode1" presStyleIdx="3" presStyleCnt="6"/>
      <dgm:spPr/>
    </dgm:pt>
    <dgm:pt modelId="{9BF12BC1-C0E6-4848-A91A-D0CFA5DE399E}" type="pres">
      <dgm:prSet presAssocID="{223E3B7B-C64D-4840-9A76-75C109A9B75A}" presName="horz1" presStyleCnt="0"/>
      <dgm:spPr/>
    </dgm:pt>
    <dgm:pt modelId="{A1E1F158-1CF1-44BA-9DBE-A3311DA2ADCB}" type="pres">
      <dgm:prSet presAssocID="{223E3B7B-C64D-4840-9A76-75C109A9B75A}" presName="tx1" presStyleLbl="revTx" presStyleIdx="3" presStyleCnt="6"/>
      <dgm:spPr/>
      <dgm:t>
        <a:bodyPr/>
        <a:lstStyle/>
        <a:p>
          <a:endParaRPr lang="en-US"/>
        </a:p>
      </dgm:t>
    </dgm:pt>
    <dgm:pt modelId="{CBF54323-6F1A-4894-9268-4F6A02D772CD}" type="pres">
      <dgm:prSet presAssocID="{223E3B7B-C64D-4840-9A76-75C109A9B75A}" presName="vert1" presStyleCnt="0"/>
      <dgm:spPr/>
    </dgm:pt>
    <dgm:pt modelId="{B588DB31-28C7-4629-A99A-BA8E710679CD}" type="pres">
      <dgm:prSet presAssocID="{C96C874E-5E0E-4E1D-97AA-59E1090926BE}" presName="thickLine" presStyleLbl="alignNode1" presStyleIdx="4" presStyleCnt="6"/>
      <dgm:spPr/>
    </dgm:pt>
    <dgm:pt modelId="{BBA715CC-29BE-4C8E-A304-1B10326DCE37}" type="pres">
      <dgm:prSet presAssocID="{C96C874E-5E0E-4E1D-97AA-59E1090926BE}" presName="horz1" presStyleCnt="0"/>
      <dgm:spPr/>
    </dgm:pt>
    <dgm:pt modelId="{742F3EF0-C3A5-44BE-B7EE-2F87B839DC25}" type="pres">
      <dgm:prSet presAssocID="{C96C874E-5E0E-4E1D-97AA-59E1090926BE}" presName="tx1" presStyleLbl="revTx" presStyleIdx="4" presStyleCnt="6"/>
      <dgm:spPr/>
      <dgm:t>
        <a:bodyPr/>
        <a:lstStyle/>
        <a:p>
          <a:endParaRPr lang="en-US"/>
        </a:p>
      </dgm:t>
    </dgm:pt>
    <dgm:pt modelId="{543E77BB-D761-41D0-A821-9F5DFB17CE4D}" type="pres">
      <dgm:prSet presAssocID="{C96C874E-5E0E-4E1D-97AA-59E1090926BE}" presName="vert1" presStyleCnt="0"/>
      <dgm:spPr/>
    </dgm:pt>
    <dgm:pt modelId="{20C888BA-94E8-4C47-BE26-E9F0B1E9DE7A}" type="pres">
      <dgm:prSet presAssocID="{0BCD970A-E43C-4105-B74A-A673FDEAEF59}" presName="thickLine" presStyleLbl="alignNode1" presStyleIdx="5" presStyleCnt="6"/>
      <dgm:spPr/>
    </dgm:pt>
    <dgm:pt modelId="{BCB17871-7BF2-4EA3-946B-F481908C68AF}" type="pres">
      <dgm:prSet presAssocID="{0BCD970A-E43C-4105-B74A-A673FDEAEF59}" presName="horz1" presStyleCnt="0"/>
      <dgm:spPr/>
    </dgm:pt>
    <dgm:pt modelId="{F57761EC-1FD5-458C-92A3-6A0598B13542}" type="pres">
      <dgm:prSet presAssocID="{0BCD970A-E43C-4105-B74A-A673FDEAEF59}" presName="tx1" presStyleLbl="revTx" presStyleIdx="5" presStyleCnt="6"/>
      <dgm:spPr/>
      <dgm:t>
        <a:bodyPr/>
        <a:lstStyle/>
        <a:p>
          <a:endParaRPr lang="en-US"/>
        </a:p>
      </dgm:t>
    </dgm:pt>
    <dgm:pt modelId="{914E14A9-093C-4660-9842-AB3C35BAB27E}" type="pres">
      <dgm:prSet presAssocID="{0BCD970A-E43C-4105-B74A-A673FDEAEF59}" presName="vert1" presStyleCnt="0"/>
      <dgm:spPr/>
    </dgm:pt>
  </dgm:ptLst>
  <dgm:cxnLst>
    <dgm:cxn modelId="{CBEE3A3F-732A-4AE7-8CFC-E95421E16426}" type="presOf" srcId="{2705C6E6-E26D-4A8E-BFE2-2E1D16A75A5B}" destId="{3F4DC685-7DFB-4499-8CE6-3289A232599B}" srcOrd="0" destOrd="0" presId="urn:microsoft.com/office/officeart/2008/layout/LinedList"/>
    <dgm:cxn modelId="{4F5578C2-0946-4641-B2BE-C4322E76E74A}" srcId="{2705C6E6-E26D-4A8E-BFE2-2E1D16A75A5B}" destId="{223E3B7B-C64D-4840-9A76-75C109A9B75A}" srcOrd="3" destOrd="0" parTransId="{C87A7312-1198-4F93-8F3A-4C553E3D7833}" sibTransId="{76A9E031-563B-42B4-9618-54D045C118C5}"/>
    <dgm:cxn modelId="{073B8433-47D5-4707-92B6-A0F88EAC1D92}" type="presOf" srcId="{0BCD970A-E43C-4105-B74A-A673FDEAEF59}" destId="{F57761EC-1FD5-458C-92A3-6A0598B13542}" srcOrd="0" destOrd="0" presId="urn:microsoft.com/office/officeart/2008/layout/LinedList"/>
    <dgm:cxn modelId="{C163547E-33CA-4A34-9348-5D6C111FA153}" srcId="{2705C6E6-E26D-4A8E-BFE2-2E1D16A75A5B}" destId="{B4EF06E3-6A16-4335-AE1C-30689B5B21A8}" srcOrd="0" destOrd="0" parTransId="{F607D8F5-6320-400B-B0C5-347299B7E4B8}" sibTransId="{F4E1787E-D4B9-409F-BBCD-38C8118D16E7}"/>
    <dgm:cxn modelId="{87622280-0095-40E9-AF1D-BE65113722D3}" type="presOf" srcId="{9946BF10-6183-40AB-90DF-EB158AD85C8C}" destId="{ED414C10-093A-4C5E-9DC9-F1B535332E84}" srcOrd="0" destOrd="0" presId="urn:microsoft.com/office/officeart/2008/layout/LinedList"/>
    <dgm:cxn modelId="{55A450C9-30E6-4AB2-BD44-4461BEA1F2BB}" srcId="{2705C6E6-E26D-4A8E-BFE2-2E1D16A75A5B}" destId="{C96C874E-5E0E-4E1D-97AA-59E1090926BE}" srcOrd="4" destOrd="0" parTransId="{C8213011-AE75-4ED6-9252-12F8963CD93F}" sibTransId="{92826309-6D03-41E2-8F07-581DE43F7870}"/>
    <dgm:cxn modelId="{2F601081-6849-47EA-A359-723430D4B6E1}" srcId="{2705C6E6-E26D-4A8E-BFE2-2E1D16A75A5B}" destId="{9946BF10-6183-40AB-90DF-EB158AD85C8C}" srcOrd="1" destOrd="0" parTransId="{00EE4CD1-9D75-445C-B23B-C6270143669B}" sibTransId="{50F9F3E2-A7B7-49D1-85F7-0167F6B311B8}"/>
    <dgm:cxn modelId="{4467C39C-6A1B-4DEC-AD87-214D3B789BB7}" srcId="{2705C6E6-E26D-4A8E-BFE2-2E1D16A75A5B}" destId="{0BCD970A-E43C-4105-B74A-A673FDEAEF59}" srcOrd="5" destOrd="0" parTransId="{43877D75-0126-4B87-B4D6-91CC688B6EFD}" sibTransId="{0A5FFE2C-B1CA-4D94-9D87-42010F0D81CB}"/>
    <dgm:cxn modelId="{EECBECFF-1225-4DDC-92ED-5407BA3B4FFF}" type="presOf" srcId="{B4EF06E3-6A16-4335-AE1C-30689B5B21A8}" destId="{D0E1B8CE-457D-470D-9D5E-5331BC1780CA}" srcOrd="0" destOrd="0" presId="urn:microsoft.com/office/officeart/2008/layout/LinedList"/>
    <dgm:cxn modelId="{8FABF477-0929-4D30-AED1-3DB5C7EE6C92}" type="presOf" srcId="{223E3B7B-C64D-4840-9A76-75C109A9B75A}" destId="{A1E1F158-1CF1-44BA-9DBE-A3311DA2ADCB}" srcOrd="0" destOrd="0" presId="urn:microsoft.com/office/officeart/2008/layout/LinedList"/>
    <dgm:cxn modelId="{DDC8EB07-CB90-4C59-9CA7-5647982B0953}" srcId="{2705C6E6-E26D-4A8E-BFE2-2E1D16A75A5B}" destId="{854EC1FB-DF48-4A0D-A6FF-8E4A9BF3A9BD}" srcOrd="2" destOrd="0" parTransId="{94281631-71DC-46C2-8EC0-5E54625849B1}" sibTransId="{2EEEC393-00B1-4E44-9B26-A67D6BB2A02E}"/>
    <dgm:cxn modelId="{B9E80175-1439-40A7-B9A0-E605BF8FBDA3}" type="presOf" srcId="{C96C874E-5E0E-4E1D-97AA-59E1090926BE}" destId="{742F3EF0-C3A5-44BE-B7EE-2F87B839DC25}" srcOrd="0" destOrd="0" presId="urn:microsoft.com/office/officeart/2008/layout/LinedList"/>
    <dgm:cxn modelId="{42D01A2E-1FBD-4A89-9D8D-CD07AE6737D5}" type="presOf" srcId="{854EC1FB-DF48-4A0D-A6FF-8E4A9BF3A9BD}" destId="{39DBB651-B279-45F1-93CF-F2812614A43F}" srcOrd="0" destOrd="0" presId="urn:microsoft.com/office/officeart/2008/layout/LinedList"/>
    <dgm:cxn modelId="{1D9124CE-C54C-4399-8267-A511234838AF}" type="presParOf" srcId="{3F4DC685-7DFB-4499-8CE6-3289A232599B}" destId="{BA2862CE-A1E7-46EF-9F35-3429C4B0E600}" srcOrd="0" destOrd="0" presId="urn:microsoft.com/office/officeart/2008/layout/LinedList"/>
    <dgm:cxn modelId="{8C25F86F-4434-4B25-A594-D33EF24BCF5F}" type="presParOf" srcId="{3F4DC685-7DFB-4499-8CE6-3289A232599B}" destId="{7E92A07A-E9F2-431F-9DA2-E659A2745F08}" srcOrd="1" destOrd="0" presId="urn:microsoft.com/office/officeart/2008/layout/LinedList"/>
    <dgm:cxn modelId="{DB06F12A-6DD5-40C2-8360-0C16E26530CB}" type="presParOf" srcId="{7E92A07A-E9F2-431F-9DA2-E659A2745F08}" destId="{D0E1B8CE-457D-470D-9D5E-5331BC1780CA}" srcOrd="0" destOrd="0" presId="urn:microsoft.com/office/officeart/2008/layout/LinedList"/>
    <dgm:cxn modelId="{161E6892-AB78-495B-BF35-7603ADD89C2B}" type="presParOf" srcId="{7E92A07A-E9F2-431F-9DA2-E659A2745F08}" destId="{762A4809-EC78-4DB0-83F2-012492F7AF2B}" srcOrd="1" destOrd="0" presId="urn:microsoft.com/office/officeart/2008/layout/LinedList"/>
    <dgm:cxn modelId="{A6E97861-175F-4684-97A8-78A19A40C6B7}" type="presParOf" srcId="{3F4DC685-7DFB-4499-8CE6-3289A232599B}" destId="{A19882F0-183F-4E47-9D33-CE11ED954965}" srcOrd="2" destOrd="0" presId="urn:microsoft.com/office/officeart/2008/layout/LinedList"/>
    <dgm:cxn modelId="{4A61EFCD-3002-4AAD-8952-C1939CFA8F1F}" type="presParOf" srcId="{3F4DC685-7DFB-4499-8CE6-3289A232599B}" destId="{B893E610-E855-4460-ABD4-BE9A82DAD65E}" srcOrd="3" destOrd="0" presId="urn:microsoft.com/office/officeart/2008/layout/LinedList"/>
    <dgm:cxn modelId="{8FE4E8E1-B9AE-4C1D-94E2-CFB973269B1D}" type="presParOf" srcId="{B893E610-E855-4460-ABD4-BE9A82DAD65E}" destId="{ED414C10-093A-4C5E-9DC9-F1B535332E84}" srcOrd="0" destOrd="0" presId="urn:microsoft.com/office/officeart/2008/layout/LinedList"/>
    <dgm:cxn modelId="{22FA97F3-FE56-47A3-861F-E94D4EFFDE66}" type="presParOf" srcId="{B893E610-E855-4460-ABD4-BE9A82DAD65E}" destId="{01C62801-CF9A-4026-8725-D70015F45537}" srcOrd="1" destOrd="0" presId="urn:microsoft.com/office/officeart/2008/layout/LinedList"/>
    <dgm:cxn modelId="{5A7E804B-4292-4DBD-8213-8A25C6200AA2}" type="presParOf" srcId="{3F4DC685-7DFB-4499-8CE6-3289A232599B}" destId="{E2723B30-A34B-4AD6-A066-A98D313B3BEC}" srcOrd="4" destOrd="0" presId="urn:microsoft.com/office/officeart/2008/layout/LinedList"/>
    <dgm:cxn modelId="{8DDD59ED-F5E9-4F54-9558-ACB03DE0A327}" type="presParOf" srcId="{3F4DC685-7DFB-4499-8CE6-3289A232599B}" destId="{201471AA-FBB0-4BDB-B200-1C4D0465CE98}" srcOrd="5" destOrd="0" presId="urn:microsoft.com/office/officeart/2008/layout/LinedList"/>
    <dgm:cxn modelId="{C48C5B01-339D-497F-AEA8-B9F8103690A4}" type="presParOf" srcId="{201471AA-FBB0-4BDB-B200-1C4D0465CE98}" destId="{39DBB651-B279-45F1-93CF-F2812614A43F}" srcOrd="0" destOrd="0" presId="urn:microsoft.com/office/officeart/2008/layout/LinedList"/>
    <dgm:cxn modelId="{3DEB5BF2-C59B-4531-A3CE-DA9A45B684D9}" type="presParOf" srcId="{201471AA-FBB0-4BDB-B200-1C4D0465CE98}" destId="{2255308D-23B1-4F15-B810-37BC8D0602B7}" srcOrd="1" destOrd="0" presId="urn:microsoft.com/office/officeart/2008/layout/LinedList"/>
    <dgm:cxn modelId="{31B7D19B-0E21-48AE-B9E9-BAEF61195AD5}" type="presParOf" srcId="{3F4DC685-7DFB-4499-8CE6-3289A232599B}" destId="{039CE676-B6BA-42B2-B0F0-9E893C7B6AF9}" srcOrd="6" destOrd="0" presId="urn:microsoft.com/office/officeart/2008/layout/LinedList"/>
    <dgm:cxn modelId="{8BEC2A18-44CC-4B89-9ECD-0C724D1274B6}" type="presParOf" srcId="{3F4DC685-7DFB-4499-8CE6-3289A232599B}" destId="{9BF12BC1-C0E6-4848-A91A-D0CFA5DE399E}" srcOrd="7" destOrd="0" presId="urn:microsoft.com/office/officeart/2008/layout/LinedList"/>
    <dgm:cxn modelId="{5F583FA7-9396-4764-9071-767A87149822}" type="presParOf" srcId="{9BF12BC1-C0E6-4848-A91A-D0CFA5DE399E}" destId="{A1E1F158-1CF1-44BA-9DBE-A3311DA2ADCB}" srcOrd="0" destOrd="0" presId="urn:microsoft.com/office/officeart/2008/layout/LinedList"/>
    <dgm:cxn modelId="{565059CF-DA17-4941-97FB-3A8ECA0B5AFE}" type="presParOf" srcId="{9BF12BC1-C0E6-4848-A91A-D0CFA5DE399E}" destId="{CBF54323-6F1A-4894-9268-4F6A02D772CD}" srcOrd="1" destOrd="0" presId="urn:microsoft.com/office/officeart/2008/layout/LinedList"/>
    <dgm:cxn modelId="{8017ED5C-2D9C-4AF8-9018-343B1CED50FD}" type="presParOf" srcId="{3F4DC685-7DFB-4499-8CE6-3289A232599B}" destId="{B588DB31-28C7-4629-A99A-BA8E710679CD}" srcOrd="8" destOrd="0" presId="urn:microsoft.com/office/officeart/2008/layout/LinedList"/>
    <dgm:cxn modelId="{D0AE3DD9-8C0F-4605-B971-51FD620FC49C}" type="presParOf" srcId="{3F4DC685-7DFB-4499-8CE6-3289A232599B}" destId="{BBA715CC-29BE-4C8E-A304-1B10326DCE37}" srcOrd="9" destOrd="0" presId="urn:microsoft.com/office/officeart/2008/layout/LinedList"/>
    <dgm:cxn modelId="{576D42FD-39FF-4D09-9B2E-7A33B6269077}" type="presParOf" srcId="{BBA715CC-29BE-4C8E-A304-1B10326DCE37}" destId="{742F3EF0-C3A5-44BE-B7EE-2F87B839DC25}" srcOrd="0" destOrd="0" presId="urn:microsoft.com/office/officeart/2008/layout/LinedList"/>
    <dgm:cxn modelId="{9776E095-763D-45CD-9FDC-C03D62580C12}" type="presParOf" srcId="{BBA715CC-29BE-4C8E-A304-1B10326DCE37}" destId="{543E77BB-D761-41D0-A821-9F5DFB17CE4D}" srcOrd="1" destOrd="0" presId="urn:microsoft.com/office/officeart/2008/layout/LinedList"/>
    <dgm:cxn modelId="{E80BA450-9F4D-4F66-AF5F-6BCC66BBCBA9}" type="presParOf" srcId="{3F4DC685-7DFB-4499-8CE6-3289A232599B}" destId="{20C888BA-94E8-4C47-BE26-E9F0B1E9DE7A}" srcOrd="10" destOrd="0" presId="urn:microsoft.com/office/officeart/2008/layout/LinedList"/>
    <dgm:cxn modelId="{67779D32-9F4A-42DE-9C82-F8B4AEC7A805}" type="presParOf" srcId="{3F4DC685-7DFB-4499-8CE6-3289A232599B}" destId="{BCB17871-7BF2-4EA3-946B-F481908C68AF}" srcOrd="11" destOrd="0" presId="urn:microsoft.com/office/officeart/2008/layout/LinedList"/>
    <dgm:cxn modelId="{DB4077E2-D0D0-4568-BBC3-4DAC643FA85F}" type="presParOf" srcId="{BCB17871-7BF2-4EA3-946B-F481908C68AF}" destId="{F57761EC-1FD5-458C-92A3-6A0598B13542}" srcOrd="0" destOrd="0" presId="urn:microsoft.com/office/officeart/2008/layout/LinedList"/>
    <dgm:cxn modelId="{9E7608FF-948A-4848-82A4-BAAC580C88FF}" type="presParOf" srcId="{BCB17871-7BF2-4EA3-946B-F481908C68AF}" destId="{914E14A9-093C-4660-9842-AB3C35BAB27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F84FAB4-9FF3-403B-B03F-3ECBF1972F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75AA79F-F869-4EFE-877B-8E74800E2DFD}">
      <dgm:prSet/>
      <dgm:spPr/>
      <dgm:t>
        <a:bodyPr/>
        <a:lstStyle/>
        <a:p>
          <a:r>
            <a:rPr lang="en-US"/>
            <a:t>INSTEAD OF PUTTING THE FACE CLOSE TO THE MOUTH TO FEEL FOR BREATH, WATCH FOR CHEST MOVEMENT</a:t>
          </a:r>
        </a:p>
      </dgm:t>
    </dgm:pt>
    <dgm:pt modelId="{9CDABA47-FBF1-4D0E-93EB-F1BA6DE3EE83}" type="parTrans" cxnId="{9EF63573-9113-46D0-8B8B-9AB0645FB333}">
      <dgm:prSet/>
      <dgm:spPr/>
      <dgm:t>
        <a:bodyPr/>
        <a:lstStyle/>
        <a:p>
          <a:endParaRPr lang="en-US"/>
        </a:p>
      </dgm:t>
    </dgm:pt>
    <dgm:pt modelId="{33C967C2-2C77-4FD3-AD0A-672F44269AFF}" type="sibTrans" cxnId="{9EF63573-9113-46D0-8B8B-9AB0645FB333}">
      <dgm:prSet/>
      <dgm:spPr/>
      <dgm:t>
        <a:bodyPr/>
        <a:lstStyle/>
        <a:p>
          <a:endParaRPr lang="en-US"/>
        </a:p>
      </dgm:t>
    </dgm:pt>
    <dgm:pt modelId="{2D86901C-A09C-4F67-9064-2DC8E6483715}">
      <dgm:prSet/>
      <dgm:spPr/>
      <dgm:t>
        <a:bodyPr/>
        <a:lstStyle/>
        <a:p>
          <a:r>
            <a:rPr lang="en-US"/>
            <a:t>ONLY UNDERTAKE BREATHS IF COMFORTABLE TO DO SO</a:t>
          </a:r>
        </a:p>
      </dgm:t>
    </dgm:pt>
    <dgm:pt modelId="{67DA9DA7-75CF-4CC9-8F47-69392D7A5057}" type="parTrans" cxnId="{86DCA5EF-F88C-4972-BD07-F63E13320267}">
      <dgm:prSet/>
      <dgm:spPr/>
      <dgm:t>
        <a:bodyPr/>
        <a:lstStyle/>
        <a:p>
          <a:endParaRPr lang="en-US"/>
        </a:p>
      </dgm:t>
    </dgm:pt>
    <dgm:pt modelId="{BEB1C704-87AD-46AC-BF02-7B2F1D414DAB}" type="sibTrans" cxnId="{86DCA5EF-F88C-4972-BD07-F63E13320267}">
      <dgm:prSet/>
      <dgm:spPr/>
      <dgm:t>
        <a:bodyPr/>
        <a:lstStyle/>
        <a:p>
          <a:endParaRPr lang="en-US"/>
        </a:p>
      </dgm:t>
    </dgm:pt>
    <dgm:pt modelId="{E1A58516-B11F-4DEA-9AEB-70212FE5DEFA}" type="pres">
      <dgm:prSet presAssocID="{0F84FAB4-9FF3-403B-B03F-3ECBF1972FB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FC24C2-3ABF-4E1A-87C9-DEE3CF8143E6}" type="pres">
      <dgm:prSet presAssocID="{875AA79F-F869-4EFE-877B-8E74800E2DFD}" presName="compNode" presStyleCnt="0"/>
      <dgm:spPr/>
    </dgm:pt>
    <dgm:pt modelId="{3A39393D-A688-4B74-8954-F5CC826C56C3}" type="pres">
      <dgm:prSet presAssocID="{875AA79F-F869-4EFE-877B-8E74800E2DFD}" presName="bgRect" presStyleLbl="bgShp" presStyleIdx="0" presStyleCnt="2"/>
      <dgm:spPr/>
    </dgm:pt>
    <dgm:pt modelId="{C253A468-6CCB-410E-8840-0DC6828E1D8D}" type="pres">
      <dgm:prSet presAssocID="{875AA79F-F869-4EFE-877B-8E74800E2DFD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7B10E14A-85B4-4FE1-B454-BD4A8863E5A9}" type="pres">
      <dgm:prSet presAssocID="{875AA79F-F869-4EFE-877B-8E74800E2DFD}" presName="spaceRect" presStyleCnt="0"/>
      <dgm:spPr/>
    </dgm:pt>
    <dgm:pt modelId="{45A73CEF-C069-440B-9C37-9AA72F21897C}" type="pres">
      <dgm:prSet presAssocID="{875AA79F-F869-4EFE-877B-8E74800E2DFD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433DF7B-D707-4D6F-BB0F-712AA540E7A4}" type="pres">
      <dgm:prSet presAssocID="{33C967C2-2C77-4FD3-AD0A-672F44269AFF}" presName="sibTrans" presStyleCnt="0"/>
      <dgm:spPr/>
    </dgm:pt>
    <dgm:pt modelId="{1C5C2BCA-9868-46F1-B826-FE2327A77909}" type="pres">
      <dgm:prSet presAssocID="{2D86901C-A09C-4F67-9064-2DC8E6483715}" presName="compNode" presStyleCnt="0"/>
      <dgm:spPr/>
    </dgm:pt>
    <dgm:pt modelId="{2AC5632A-1328-449C-BF3F-B53DA86E197F}" type="pres">
      <dgm:prSet presAssocID="{2D86901C-A09C-4F67-9064-2DC8E6483715}" presName="bgRect" presStyleLbl="bgShp" presStyleIdx="1" presStyleCnt="2"/>
      <dgm:spPr/>
    </dgm:pt>
    <dgm:pt modelId="{415D7F48-FD56-42D9-9261-2D91A7DA4CE2}" type="pres">
      <dgm:prSet presAssocID="{2D86901C-A09C-4F67-9064-2DC8E6483715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44347705-B8FC-49D9-8F39-9BD31BC1A343}" type="pres">
      <dgm:prSet presAssocID="{2D86901C-A09C-4F67-9064-2DC8E6483715}" presName="spaceRect" presStyleCnt="0"/>
      <dgm:spPr/>
    </dgm:pt>
    <dgm:pt modelId="{48E243C3-E370-47B3-B8C6-00953E557166}" type="pres">
      <dgm:prSet presAssocID="{2D86901C-A09C-4F67-9064-2DC8E6483715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3DE9554F-FFC5-4A7B-A3CF-A542A2AA02F0}" type="presOf" srcId="{0F84FAB4-9FF3-403B-B03F-3ECBF1972FBB}" destId="{E1A58516-B11F-4DEA-9AEB-70212FE5DEFA}" srcOrd="0" destOrd="0" presId="urn:microsoft.com/office/officeart/2018/2/layout/IconVerticalSolidList"/>
    <dgm:cxn modelId="{423DEF78-2EBD-4A4B-93EF-0F87350D1766}" type="presOf" srcId="{875AA79F-F869-4EFE-877B-8E74800E2DFD}" destId="{45A73CEF-C069-440B-9C37-9AA72F21897C}" srcOrd="0" destOrd="0" presId="urn:microsoft.com/office/officeart/2018/2/layout/IconVerticalSolidList"/>
    <dgm:cxn modelId="{D88AC0BB-8138-4995-A0E5-6B4FDA7E2738}" type="presOf" srcId="{2D86901C-A09C-4F67-9064-2DC8E6483715}" destId="{48E243C3-E370-47B3-B8C6-00953E557166}" srcOrd="0" destOrd="0" presId="urn:microsoft.com/office/officeart/2018/2/layout/IconVerticalSolidList"/>
    <dgm:cxn modelId="{9EF63573-9113-46D0-8B8B-9AB0645FB333}" srcId="{0F84FAB4-9FF3-403B-B03F-3ECBF1972FBB}" destId="{875AA79F-F869-4EFE-877B-8E74800E2DFD}" srcOrd="0" destOrd="0" parTransId="{9CDABA47-FBF1-4D0E-93EB-F1BA6DE3EE83}" sibTransId="{33C967C2-2C77-4FD3-AD0A-672F44269AFF}"/>
    <dgm:cxn modelId="{86DCA5EF-F88C-4972-BD07-F63E13320267}" srcId="{0F84FAB4-9FF3-403B-B03F-3ECBF1972FBB}" destId="{2D86901C-A09C-4F67-9064-2DC8E6483715}" srcOrd="1" destOrd="0" parTransId="{67DA9DA7-75CF-4CC9-8F47-69392D7A5057}" sibTransId="{BEB1C704-87AD-46AC-BF02-7B2F1D414DAB}"/>
    <dgm:cxn modelId="{BEE62927-2CF7-45F5-8DAE-DC71AD059002}" type="presParOf" srcId="{E1A58516-B11F-4DEA-9AEB-70212FE5DEFA}" destId="{EEFC24C2-3ABF-4E1A-87C9-DEE3CF8143E6}" srcOrd="0" destOrd="0" presId="urn:microsoft.com/office/officeart/2018/2/layout/IconVerticalSolidList"/>
    <dgm:cxn modelId="{CF2B82C5-9839-4EFA-AF34-12EB71902889}" type="presParOf" srcId="{EEFC24C2-3ABF-4E1A-87C9-DEE3CF8143E6}" destId="{3A39393D-A688-4B74-8954-F5CC826C56C3}" srcOrd="0" destOrd="0" presId="urn:microsoft.com/office/officeart/2018/2/layout/IconVerticalSolidList"/>
    <dgm:cxn modelId="{FA8C3DB5-7E95-421F-87AC-2C97A0FC801E}" type="presParOf" srcId="{EEFC24C2-3ABF-4E1A-87C9-DEE3CF8143E6}" destId="{C253A468-6CCB-410E-8840-0DC6828E1D8D}" srcOrd="1" destOrd="0" presId="urn:microsoft.com/office/officeart/2018/2/layout/IconVerticalSolidList"/>
    <dgm:cxn modelId="{3B6D9BE6-CACA-48CA-B66E-E032DE220842}" type="presParOf" srcId="{EEFC24C2-3ABF-4E1A-87C9-DEE3CF8143E6}" destId="{7B10E14A-85B4-4FE1-B454-BD4A8863E5A9}" srcOrd="2" destOrd="0" presId="urn:microsoft.com/office/officeart/2018/2/layout/IconVerticalSolidList"/>
    <dgm:cxn modelId="{161542E2-08E1-4588-A02E-2A8B88199F28}" type="presParOf" srcId="{EEFC24C2-3ABF-4E1A-87C9-DEE3CF8143E6}" destId="{45A73CEF-C069-440B-9C37-9AA72F21897C}" srcOrd="3" destOrd="0" presId="urn:microsoft.com/office/officeart/2018/2/layout/IconVerticalSolidList"/>
    <dgm:cxn modelId="{DC82390D-2787-465E-899F-160494233477}" type="presParOf" srcId="{E1A58516-B11F-4DEA-9AEB-70212FE5DEFA}" destId="{A433DF7B-D707-4D6F-BB0F-712AA540E7A4}" srcOrd="1" destOrd="0" presId="urn:microsoft.com/office/officeart/2018/2/layout/IconVerticalSolidList"/>
    <dgm:cxn modelId="{10382D70-5EAF-447F-9C22-7BFDC651D887}" type="presParOf" srcId="{E1A58516-B11F-4DEA-9AEB-70212FE5DEFA}" destId="{1C5C2BCA-9868-46F1-B826-FE2327A77909}" srcOrd="2" destOrd="0" presId="urn:microsoft.com/office/officeart/2018/2/layout/IconVerticalSolidList"/>
    <dgm:cxn modelId="{CED7DF86-1FD7-4FAA-8593-166BEA33A446}" type="presParOf" srcId="{1C5C2BCA-9868-46F1-B826-FE2327A77909}" destId="{2AC5632A-1328-449C-BF3F-B53DA86E197F}" srcOrd="0" destOrd="0" presId="urn:microsoft.com/office/officeart/2018/2/layout/IconVerticalSolidList"/>
    <dgm:cxn modelId="{4F01B981-AD27-41C6-958F-43F67DC3217D}" type="presParOf" srcId="{1C5C2BCA-9868-46F1-B826-FE2327A77909}" destId="{415D7F48-FD56-42D9-9261-2D91A7DA4CE2}" srcOrd="1" destOrd="0" presId="urn:microsoft.com/office/officeart/2018/2/layout/IconVerticalSolidList"/>
    <dgm:cxn modelId="{7EA19D76-C25F-489D-B027-71A519C888AA}" type="presParOf" srcId="{1C5C2BCA-9868-46F1-B826-FE2327A77909}" destId="{44347705-B8FC-49D9-8F39-9BD31BC1A343}" srcOrd="2" destOrd="0" presId="urn:microsoft.com/office/officeart/2018/2/layout/IconVerticalSolidList"/>
    <dgm:cxn modelId="{E0B822C2-39B0-47CD-869B-CD914D03A91E}" type="presParOf" srcId="{1C5C2BCA-9868-46F1-B826-FE2327A77909}" destId="{48E243C3-E370-47B3-B8C6-00953E55716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AFA34E1-1D13-46D8-95B2-817D21FDF4C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A273EEB-84FB-47E7-B8D2-4E5C7B7071B7}">
      <dgm:prSet/>
      <dgm:spPr/>
      <dgm:t>
        <a:bodyPr/>
        <a:lstStyle/>
        <a:p>
          <a:pPr rtl="0"/>
          <a:r>
            <a:rPr lang="en-US" b="0">
              <a:latin typeface="Calibri"/>
              <a:cs typeface="Calibri"/>
            </a:rPr>
            <a:t>Resus council website</a:t>
          </a:r>
        </a:p>
      </dgm:t>
    </dgm:pt>
    <dgm:pt modelId="{124A3C1E-B4BE-4D47-87DE-E1BA181F279D}" type="parTrans" cxnId="{90012B89-3D0E-4DAC-864C-348C443467CD}">
      <dgm:prSet/>
      <dgm:spPr/>
      <dgm:t>
        <a:bodyPr/>
        <a:lstStyle/>
        <a:p>
          <a:endParaRPr lang="en-US"/>
        </a:p>
      </dgm:t>
    </dgm:pt>
    <dgm:pt modelId="{6FD4C3DB-D98F-4C8E-9EB4-F6F0858D80A0}" type="sibTrans" cxnId="{90012B89-3D0E-4DAC-864C-348C443467CD}">
      <dgm:prSet/>
      <dgm:spPr/>
      <dgm:t>
        <a:bodyPr/>
        <a:lstStyle/>
        <a:p>
          <a:endParaRPr lang="en-US"/>
        </a:p>
      </dgm:t>
    </dgm:pt>
    <dgm:pt modelId="{82814CDB-E2FB-4B1D-9B6F-C9857BB8F9E4}">
      <dgm:prSet/>
      <dgm:spPr/>
      <dgm:t>
        <a:bodyPr/>
        <a:lstStyle/>
        <a:p>
          <a:r>
            <a:rPr lang="en-US" b="0">
              <a:latin typeface="Calibri"/>
              <a:cs typeface="Calibri"/>
            </a:rPr>
            <a:t>Download lifesaver app</a:t>
          </a:r>
        </a:p>
      </dgm:t>
    </dgm:pt>
    <dgm:pt modelId="{C6EA9C8A-EE49-4879-B27B-8ADBE7907A4C}" type="parTrans" cxnId="{79933AD8-2BA3-4D27-99E7-26EA73AA25A1}">
      <dgm:prSet/>
      <dgm:spPr/>
      <dgm:t>
        <a:bodyPr/>
        <a:lstStyle/>
        <a:p>
          <a:endParaRPr lang="en-US"/>
        </a:p>
      </dgm:t>
    </dgm:pt>
    <dgm:pt modelId="{85300002-19A9-45FB-A95F-B3A1FE45F8AA}" type="sibTrans" cxnId="{79933AD8-2BA3-4D27-99E7-26EA73AA25A1}">
      <dgm:prSet/>
      <dgm:spPr/>
      <dgm:t>
        <a:bodyPr/>
        <a:lstStyle/>
        <a:p>
          <a:endParaRPr lang="en-US"/>
        </a:p>
      </dgm:t>
    </dgm:pt>
    <dgm:pt modelId="{27B60C67-C811-45F8-A357-BCD9A8D4CC34}">
      <dgm:prSet/>
      <dgm:spPr/>
      <dgm:t>
        <a:bodyPr/>
        <a:lstStyle/>
        <a:p>
          <a:r>
            <a:rPr lang="en-US" b="0">
              <a:latin typeface="Calibri"/>
              <a:cs typeface="Calibri"/>
            </a:rPr>
            <a:t>Ask about training in your workplace</a:t>
          </a:r>
        </a:p>
      </dgm:t>
    </dgm:pt>
    <dgm:pt modelId="{7B36296B-9B96-4C12-878B-039ABF6D2768}" type="parTrans" cxnId="{762024AC-5536-486F-B90B-1887EC0696A5}">
      <dgm:prSet/>
      <dgm:spPr/>
      <dgm:t>
        <a:bodyPr/>
        <a:lstStyle/>
        <a:p>
          <a:endParaRPr lang="en-US"/>
        </a:p>
      </dgm:t>
    </dgm:pt>
    <dgm:pt modelId="{FEC1FFB0-FC75-421D-A303-B3FB5EA93C39}" type="sibTrans" cxnId="{762024AC-5536-486F-B90B-1887EC0696A5}">
      <dgm:prSet/>
      <dgm:spPr/>
      <dgm:t>
        <a:bodyPr/>
        <a:lstStyle/>
        <a:p>
          <a:endParaRPr lang="en-US"/>
        </a:p>
      </dgm:t>
    </dgm:pt>
    <dgm:pt modelId="{83E34BC3-971B-4056-B3B1-DCB24ADD62FD}">
      <dgm:prSet phldr="0"/>
      <dgm:spPr/>
      <dgm:t>
        <a:bodyPr/>
        <a:lstStyle/>
        <a:p>
          <a:r>
            <a:rPr lang="en-US" b="0">
              <a:latin typeface="Calibri"/>
              <a:cs typeface="Calibri"/>
              <a:hlinkClick xmlns:r="http://schemas.openxmlformats.org/officeDocument/2006/relationships" r:id="rId1"/>
            </a:rPr>
            <a:t>www.resus.org.uk/public-resource</a:t>
          </a:r>
          <a:endParaRPr lang="en-US" b="0">
            <a:latin typeface="Calibri"/>
            <a:cs typeface="Calibri"/>
          </a:endParaRPr>
        </a:p>
      </dgm:t>
    </dgm:pt>
    <dgm:pt modelId="{79F94FAF-9C2A-4E94-BA02-CC930AD6262C}" type="parTrans" cxnId="{EAA064E5-0580-4AA5-8AFF-DC65F2723362}">
      <dgm:prSet/>
      <dgm:spPr/>
    </dgm:pt>
    <dgm:pt modelId="{FD787B13-7E55-433A-9A29-9D9634655B8A}" type="sibTrans" cxnId="{EAA064E5-0580-4AA5-8AFF-DC65F2723362}">
      <dgm:prSet/>
      <dgm:spPr/>
    </dgm:pt>
    <dgm:pt modelId="{9350F9A3-499B-4FC4-B7E6-9A3222B1D7BF}">
      <dgm:prSet phldr="0"/>
      <dgm:spPr/>
      <dgm:t>
        <a:bodyPr/>
        <a:lstStyle/>
        <a:p>
          <a:pPr rtl="0"/>
          <a:r>
            <a:rPr lang="en-US" b="0">
              <a:latin typeface="Calibri"/>
              <a:cs typeface="Calibri"/>
            </a:rPr>
            <a:t>Look out for community training returning</a:t>
          </a:r>
        </a:p>
      </dgm:t>
    </dgm:pt>
    <dgm:pt modelId="{32112586-36BD-4261-9902-978C723423E7}" type="parTrans" cxnId="{5B1A46C2-0298-4211-95A1-E6B428F9B10F}">
      <dgm:prSet/>
      <dgm:spPr/>
    </dgm:pt>
    <dgm:pt modelId="{4CBC2D17-26F5-4624-90EC-BAB57446EEC1}" type="sibTrans" cxnId="{5B1A46C2-0298-4211-95A1-E6B428F9B10F}">
      <dgm:prSet/>
      <dgm:spPr/>
    </dgm:pt>
    <dgm:pt modelId="{3A5C4ECA-FB6F-4060-AB5B-509BC7163617}" type="pres">
      <dgm:prSet presAssocID="{BAFA34E1-1D13-46D8-95B2-817D21FDF4C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89B8F10-6BC2-4023-9FD1-E4AF1CE1E4ED}" type="pres">
      <dgm:prSet presAssocID="{9A273EEB-84FB-47E7-B8D2-4E5C7B7071B7}" presName="thickLine" presStyleLbl="alignNode1" presStyleIdx="0" presStyleCnt="5"/>
      <dgm:spPr/>
    </dgm:pt>
    <dgm:pt modelId="{68AB1639-3626-481F-BFC1-DF96A291D310}" type="pres">
      <dgm:prSet presAssocID="{9A273EEB-84FB-47E7-B8D2-4E5C7B7071B7}" presName="horz1" presStyleCnt="0"/>
      <dgm:spPr/>
    </dgm:pt>
    <dgm:pt modelId="{64BC5427-017D-4BA6-886D-F1877E56F26C}" type="pres">
      <dgm:prSet presAssocID="{9A273EEB-84FB-47E7-B8D2-4E5C7B7071B7}" presName="tx1" presStyleLbl="revTx" presStyleIdx="0" presStyleCnt="5"/>
      <dgm:spPr/>
      <dgm:t>
        <a:bodyPr/>
        <a:lstStyle/>
        <a:p>
          <a:endParaRPr lang="en-US"/>
        </a:p>
      </dgm:t>
    </dgm:pt>
    <dgm:pt modelId="{6C655074-133E-4570-8125-45FAB3D95F4E}" type="pres">
      <dgm:prSet presAssocID="{9A273EEB-84FB-47E7-B8D2-4E5C7B7071B7}" presName="vert1" presStyleCnt="0"/>
      <dgm:spPr/>
    </dgm:pt>
    <dgm:pt modelId="{6BE2C031-46F7-45A7-BEDC-483644884BF4}" type="pres">
      <dgm:prSet presAssocID="{83E34BC3-971B-4056-B3B1-DCB24ADD62FD}" presName="thickLine" presStyleLbl="alignNode1" presStyleIdx="1" presStyleCnt="5"/>
      <dgm:spPr/>
    </dgm:pt>
    <dgm:pt modelId="{862D1E91-75E1-4FB4-8674-05247EC894FA}" type="pres">
      <dgm:prSet presAssocID="{83E34BC3-971B-4056-B3B1-DCB24ADD62FD}" presName="horz1" presStyleCnt="0"/>
      <dgm:spPr/>
    </dgm:pt>
    <dgm:pt modelId="{33FC5D2E-59C6-4695-A8EB-82484244CA86}" type="pres">
      <dgm:prSet presAssocID="{83E34BC3-971B-4056-B3B1-DCB24ADD62FD}" presName="tx1" presStyleLbl="revTx" presStyleIdx="1" presStyleCnt="5"/>
      <dgm:spPr/>
      <dgm:t>
        <a:bodyPr/>
        <a:lstStyle/>
        <a:p>
          <a:endParaRPr lang="en-US"/>
        </a:p>
      </dgm:t>
    </dgm:pt>
    <dgm:pt modelId="{2D82D872-EB5F-4BB7-918B-CF6FAAFB3452}" type="pres">
      <dgm:prSet presAssocID="{83E34BC3-971B-4056-B3B1-DCB24ADD62FD}" presName="vert1" presStyleCnt="0"/>
      <dgm:spPr/>
    </dgm:pt>
    <dgm:pt modelId="{3514ECD2-20D9-4505-82EB-5B4C94924600}" type="pres">
      <dgm:prSet presAssocID="{82814CDB-E2FB-4B1D-9B6F-C9857BB8F9E4}" presName="thickLine" presStyleLbl="alignNode1" presStyleIdx="2" presStyleCnt="5"/>
      <dgm:spPr/>
    </dgm:pt>
    <dgm:pt modelId="{7F8C8979-A229-4E89-81D8-8F5121B8D10A}" type="pres">
      <dgm:prSet presAssocID="{82814CDB-E2FB-4B1D-9B6F-C9857BB8F9E4}" presName="horz1" presStyleCnt="0"/>
      <dgm:spPr/>
    </dgm:pt>
    <dgm:pt modelId="{322442F0-0C67-4F13-963A-3D9B2D394183}" type="pres">
      <dgm:prSet presAssocID="{82814CDB-E2FB-4B1D-9B6F-C9857BB8F9E4}" presName="tx1" presStyleLbl="revTx" presStyleIdx="2" presStyleCnt="5"/>
      <dgm:spPr/>
      <dgm:t>
        <a:bodyPr/>
        <a:lstStyle/>
        <a:p>
          <a:endParaRPr lang="en-US"/>
        </a:p>
      </dgm:t>
    </dgm:pt>
    <dgm:pt modelId="{A3F4192A-F816-4A0F-B859-B7BCF2EA16F3}" type="pres">
      <dgm:prSet presAssocID="{82814CDB-E2FB-4B1D-9B6F-C9857BB8F9E4}" presName="vert1" presStyleCnt="0"/>
      <dgm:spPr/>
    </dgm:pt>
    <dgm:pt modelId="{C93841D3-A906-4FEB-A28A-C2EF356B17E9}" type="pres">
      <dgm:prSet presAssocID="{27B60C67-C811-45F8-A357-BCD9A8D4CC34}" presName="thickLine" presStyleLbl="alignNode1" presStyleIdx="3" presStyleCnt="5"/>
      <dgm:spPr/>
    </dgm:pt>
    <dgm:pt modelId="{D8A22C4C-3CB6-4551-A2BB-B897957908B6}" type="pres">
      <dgm:prSet presAssocID="{27B60C67-C811-45F8-A357-BCD9A8D4CC34}" presName="horz1" presStyleCnt="0"/>
      <dgm:spPr/>
    </dgm:pt>
    <dgm:pt modelId="{7BC399D4-FC37-4034-A54D-279DFF16A607}" type="pres">
      <dgm:prSet presAssocID="{27B60C67-C811-45F8-A357-BCD9A8D4CC34}" presName="tx1" presStyleLbl="revTx" presStyleIdx="3" presStyleCnt="5"/>
      <dgm:spPr/>
      <dgm:t>
        <a:bodyPr/>
        <a:lstStyle/>
        <a:p>
          <a:endParaRPr lang="en-US"/>
        </a:p>
      </dgm:t>
    </dgm:pt>
    <dgm:pt modelId="{0C3DBF1A-31F4-4B04-89A9-6C811534092C}" type="pres">
      <dgm:prSet presAssocID="{27B60C67-C811-45F8-A357-BCD9A8D4CC34}" presName="vert1" presStyleCnt="0"/>
      <dgm:spPr/>
    </dgm:pt>
    <dgm:pt modelId="{63450573-CC78-44BA-90A6-1207B70DCB82}" type="pres">
      <dgm:prSet presAssocID="{9350F9A3-499B-4FC4-B7E6-9A3222B1D7BF}" presName="thickLine" presStyleLbl="alignNode1" presStyleIdx="4" presStyleCnt="5"/>
      <dgm:spPr/>
    </dgm:pt>
    <dgm:pt modelId="{D1B053F4-3CE1-4AE0-8FCA-1B5054B1C550}" type="pres">
      <dgm:prSet presAssocID="{9350F9A3-499B-4FC4-B7E6-9A3222B1D7BF}" presName="horz1" presStyleCnt="0"/>
      <dgm:spPr/>
    </dgm:pt>
    <dgm:pt modelId="{7F994064-6AAE-442E-8F65-665579BA07AE}" type="pres">
      <dgm:prSet presAssocID="{9350F9A3-499B-4FC4-B7E6-9A3222B1D7BF}" presName="tx1" presStyleLbl="revTx" presStyleIdx="4" presStyleCnt="5"/>
      <dgm:spPr/>
      <dgm:t>
        <a:bodyPr/>
        <a:lstStyle/>
        <a:p>
          <a:endParaRPr lang="en-US"/>
        </a:p>
      </dgm:t>
    </dgm:pt>
    <dgm:pt modelId="{E633F968-7A4F-417F-8B16-A36A171DFEA5}" type="pres">
      <dgm:prSet presAssocID="{9350F9A3-499B-4FC4-B7E6-9A3222B1D7BF}" presName="vert1" presStyleCnt="0"/>
      <dgm:spPr/>
    </dgm:pt>
  </dgm:ptLst>
  <dgm:cxnLst>
    <dgm:cxn modelId="{EAA064E5-0580-4AA5-8AFF-DC65F2723362}" srcId="{BAFA34E1-1D13-46D8-95B2-817D21FDF4C8}" destId="{83E34BC3-971B-4056-B3B1-DCB24ADD62FD}" srcOrd="1" destOrd="0" parTransId="{79F94FAF-9C2A-4E94-BA02-CC930AD6262C}" sibTransId="{FD787B13-7E55-433A-9A29-9D9634655B8A}"/>
    <dgm:cxn modelId="{B1150C71-FA6C-452C-8106-CDC1B66B80BA}" type="presOf" srcId="{BAFA34E1-1D13-46D8-95B2-817D21FDF4C8}" destId="{3A5C4ECA-FB6F-4060-AB5B-509BC7163617}" srcOrd="0" destOrd="0" presId="urn:microsoft.com/office/officeart/2008/layout/LinedList"/>
    <dgm:cxn modelId="{D80CAD8A-2762-4554-80D0-385D6A4D50E1}" type="presOf" srcId="{83E34BC3-971B-4056-B3B1-DCB24ADD62FD}" destId="{33FC5D2E-59C6-4695-A8EB-82484244CA86}" srcOrd="0" destOrd="0" presId="urn:microsoft.com/office/officeart/2008/layout/LinedList"/>
    <dgm:cxn modelId="{762024AC-5536-486F-B90B-1887EC0696A5}" srcId="{BAFA34E1-1D13-46D8-95B2-817D21FDF4C8}" destId="{27B60C67-C811-45F8-A357-BCD9A8D4CC34}" srcOrd="3" destOrd="0" parTransId="{7B36296B-9B96-4C12-878B-039ABF6D2768}" sibTransId="{FEC1FFB0-FC75-421D-A303-B3FB5EA93C39}"/>
    <dgm:cxn modelId="{43B7931D-E44F-424C-8042-C0C7DC5A83A4}" type="presOf" srcId="{9A273EEB-84FB-47E7-B8D2-4E5C7B7071B7}" destId="{64BC5427-017D-4BA6-886D-F1877E56F26C}" srcOrd="0" destOrd="0" presId="urn:microsoft.com/office/officeart/2008/layout/LinedList"/>
    <dgm:cxn modelId="{90012B89-3D0E-4DAC-864C-348C443467CD}" srcId="{BAFA34E1-1D13-46D8-95B2-817D21FDF4C8}" destId="{9A273EEB-84FB-47E7-B8D2-4E5C7B7071B7}" srcOrd="0" destOrd="0" parTransId="{124A3C1E-B4BE-4D47-87DE-E1BA181F279D}" sibTransId="{6FD4C3DB-D98F-4C8E-9EB4-F6F0858D80A0}"/>
    <dgm:cxn modelId="{79933AD8-2BA3-4D27-99E7-26EA73AA25A1}" srcId="{BAFA34E1-1D13-46D8-95B2-817D21FDF4C8}" destId="{82814CDB-E2FB-4B1D-9B6F-C9857BB8F9E4}" srcOrd="2" destOrd="0" parTransId="{C6EA9C8A-EE49-4879-B27B-8ADBE7907A4C}" sibTransId="{85300002-19A9-45FB-A95F-B3A1FE45F8AA}"/>
    <dgm:cxn modelId="{5B1A46C2-0298-4211-95A1-E6B428F9B10F}" srcId="{BAFA34E1-1D13-46D8-95B2-817D21FDF4C8}" destId="{9350F9A3-499B-4FC4-B7E6-9A3222B1D7BF}" srcOrd="4" destOrd="0" parTransId="{32112586-36BD-4261-9902-978C723423E7}" sibTransId="{4CBC2D17-26F5-4624-90EC-BAB57446EEC1}"/>
    <dgm:cxn modelId="{B5FE4054-9820-4956-B3BE-25691F7D2CA2}" type="presOf" srcId="{9350F9A3-499B-4FC4-B7E6-9A3222B1D7BF}" destId="{7F994064-6AAE-442E-8F65-665579BA07AE}" srcOrd="0" destOrd="0" presId="urn:microsoft.com/office/officeart/2008/layout/LinedList"/>
    <dgm:cxn modelId="{B2939EA0-9CC5-45AF-B639-AD757A13307A}" type="presOf" srcId="{82814CDB-E2FB-4B1D-9B6F-C9857BB8F9E4}" destId="{322442F0-0C67-4F13-963A-3D9B2D394183}" srcOrd="0" destOrd="0" presId="urn:microsoft.com/office/officeart/2008/layout/LinedList"/>
    <dgm:cxn modelId="{FB755097-10D2-4435-B2D7-C35A22F852B5}" type="presOf" srcId="{27B60C67-C811-45F8-A357-BCD9A8D4CC34}" destId="{7BC399D4-FC37-4034-A54D-279DFF16A607}" srcOrd="0" destOrd="0" presId="urn:microsoft.com/office/officeart/2008/layout/LinedList"/>
    <dgm:cxn modelId="{FB8F8D7D-20D8-406A-9D49-D5EFB75E0E5E}" type="presParOf" srcId="{3A5C4ECA-FB6F-4060-AB5B-509BC7163617}" destId="{189B8F10-6BC2-4023-9FD1-E4AF1CE1E4ED}" srcOrd="0" destOrd="0" presId="urn:microsoft.com/office/officeart/2008/layout/LinedList"/>
    <dgm:cxn modelId="{D0F79993-34FA-4DF4-91BC-351DE81D0F6F}" type="presParOf" srcId="{3A5C4ECA-FB6F-4060-AB5B-509BC7163617}" destId="{68AB1639-3626-481F-BFC1-DF96A291D310}" srcOrd="1" destOrd="0" presId="urn:microsoft.com/office/officeart/2008/layout/LinedList"/>
    <dgm:cxn modelId="{9F4692A7-26FD-45C8-9B52-BE791AD04FBD}" type="presParOf" srcId="{68AB1639-3626-481F-BFC1-DF96A291D310}" destId="{64BC5427-017D-4BA6-886D-F1877E56F26C}" srcOrd="0" destOrd="0" presId="urn:microsoft.com/office/officeart/2008/layout/LinedList"/>
    <dgm:cxn modelId="{8252A092-3867-4756-BFFE-904494BC771A}" type="presParOf" srcId="{68AB1639-3626-481F-BFC1-DF96A291D310}" destId="{6C655074-133E-4570-8125-45FAB3D95F4E}" srcOrd="1" destOrd="0" presId="urn:microsoft.com/office/officeart/2008/layout/LinedList"/>
    <dgm:cxn modelId="{2AA2E938-107C-412A-9534-42E5CE96B0CE}" type="presParOf" srcId="{3A5C4ECA-FB6F-4060-AB5B-509BC7163617}" destId="{6BE2C031-46F7-45A7-BEDC-483644884BF4}" srcOrd="2" destOrd="0" presId="urn:microsoft.com/office/officeart/2008/layout/LinedList"/>
    <dgm:cxn modelId="{8DBDFE71-9AB4-4875-B533-60F17C77ECFD}" type="presParOf" srcId="{3A5C4ECA-FB6F-4060-AB5B-509BC7163617}" destId="{862D1E91-75E1-4FB4-8674-05247EC894FA}" srcOrd="3" destOrd="0" presId="urn:microsoft.com/office/officeart/2008/layout/LinedList"/>
    <dgm:cxn modelId="{C9A1CD2A-66D1-45C2-9B92-E0DE2EE7AF2F}" type="presParOf" srcId="{862D1E91-75E1-4FB4-8674-05247EC894FA}" destId="{33FC5D2E-59C6-4695-A8EB-82484244CA86}" srcOrd="0" destOrd="0" presId="urn:microsoft.com/office/officeart/2008/layout/LinedList"/>
    <dgm:cxn modelId="{746DA433-DA07-43AB-98F1-305C9653B010}" type="presParOf" srcId="{862D1E91-75E1-4FB4-8674-05247EC894FA}" destId="{2D82D872-EB5F-4BB7-918B-CF6FAAFB3452}" srcOrd="1" destOrd="0" presId="urn:microsoft.com/office/officeart/2008/layout/LinedList"/>
    <dgm:cxn modelId="{A782C091-1CBA-454F-B2AE-82297F65F77B}" type="presParOf" srcId="{3A5C4ECA-FB6F-4060-AB5B-509BC7163617}" destId="{3514ECD2-20D9-4505-82EB-5B4C94924600}" srcOrd="4" destOrd="0" presId="urn:microsoft.com/office/officeart/2008/layout/LinedList"/>
    <dgm:cxn modelId="{9F35E07F-6E35-4C1A-A94F-CBE507C55B50}" type="presParOf" srcId="{3A5C4ECA-FB6F-4060-AB5B-509BC7163617}" destId="{7F8C8979-A229-4E89-81D8-8F5121B8D10A}" srcOrd="5" destOrd="0" presId="urn:microsoft.com/office/officeart/2008/layout/LinedList"/>
    <dgm:cxn modelId="{3FFD4E03-992B-409C-814E-315278A8DDA7}" type="presParOf" srcId="{7F8C8979-A229-4E89-81D8-8F5121B8D10A}" destId="{322442F0-0C67-4F13-963A-3D9B2D394183}" srcOrd="0" destOrd="0" presId="urn:microsoft.com/office/officeart/2008/layout/LinedList"/>
    <dgm:cxn modelId="{0EABEFCD-5F98-4762-8C93-8F4C62FFE37A}" type="presParOf" srcId="{7F8C8979-A229-4E89-81D8-8F5121B8D10A}" destId="{A3F4192A-F816-4A0F-B859-B7BCF2EA16F3}" srcOrd="1" destOrd="0" presId="urn:microsoft.com/office/officeart/2008/layout/LinedList"/>
    <dgm:cxn modelId="{393F3479-A648-422D-A1B5-287D84D7980D}" type="presParOf" srcId="{3A5C4ECA-FB6F-4060-AB5B-509BC7163617}" destId="{C93841D3-A906-4FEB-A28A-C2EF356B17E9}" srcOrd="6" destOrd="0" presId="urn:microsoft.com/office/officeart/2008/layout/LinedList"/>
    <dgm:cxn modelId="{4F84B7DB-6887-4738-9764-D64C8CD5816C}" type="presParOf" srcId="{3A5C4ECA-FB6F-4060-AB5B-509BC7163617}" destId="{D8A22C4C-3CB6-4551-A2BB-B897957908B6}" srcOrd="7" destOrd="0" presId="urn:microsoft.com/office/officeart/2008/layout/LinedList"/>
    <dgm:cxn modelId="{DD767058-CE41-44FB-890B-13C5CA4B37DE}" type="presParOf" srcId="{D8A22C4C-3CB6-4551-A2BB-B897957908B6}" destId="{7BC399D4-FC37-4034-A54D-279DFF16A607}" srcOrd="0" destOrd="0" presId="urn:microsoft.com/office/officeart/2008/layout/LinedList"/>
    <dgm:cxn modelId="{E75F55F0-42C2-472B-9DC1-C8D8C402DC28}" type="presParOf" srcId="{D8A22C4C-3CB6-4551-A2BB-B897957908B6}" destId="{0C3DBF1A-31F4-4B04-89A9-6C811534092C}" srcOrd="1" destOrd="0" presId="urn:microsoft.com/office/officeart/2008/layout/LinedList"/>
    <dgm:cxn modelId="{70029523-94D2-4460-8A26-4F566FC7EB44}" type="presParOf" srcId="{3A5C4ECA-FB6F-4060-AB5B-509BC7163617}" destId="{63450573-CC78-44BA-90A6-1207B70DCB82}" srcOrd="8" destOrd="0" presId="urn:microsoft.com/office/officeart/2008/layout/LinedList"/>
    <dgm:cxn modelId="{6F514A28-B529-4153-B357-2865C323EA81}" type="presParOf" srcId="{3A5C4ECA-FB6F-4060-AB5B-509BC7163617}" destId="{D1B053F4-3CE1-4AE0-8FCA-1B5054B1C550}" srcOrd="9" destOrd="0" presId="urn:microsoft.com/office/officeart/2008/layout/LinedList"/>
    <dgm:cxn modelId="{095F326D-1622-4D20-B8B5-95518A7DB0BF}" type="presParOf" srcId="{D1B053F4-3CE1-4AE0-8FCA-1B5054B1C550}" destId="{7F994064-6AAE-442E-8F65-665579BA07AE}" srcOrd="0" destOrd="0" presId="urn:microsoft.com/office/officeart/2008/layout/LinedList"/>
    <dgm:cxn modelId="{185C4F47-E908-4185-9614-DB646F59427D}" type="presParOf" srcId="{D1B053F4-3CE1-4AE0-8FCA-1B5054B1C550}" destId="{E633F968-7A4F-417F-8B16-A36A171DFEA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B29D6BE-6CD0-49B2-8D8C-F9C1584E096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C6C60C2-8C22-42A5-BF34-54D046C89450}">
      <dgm:prSet/>
      <dgm:spPr/>
      <dgm:t>
        <a:bodyPr/>
        <a:lstStyle/>
        <a:p>
          <a:pPr rtl="0"/>
          <a:r>
            <a:rPr lang="en-US" dirty="0"/>
            <a:t>Anyone who is at risk of opioid overdose</a:t>
          </a:r>
          <a:r>
            <a:rPr lang="en-US" dirty="0">
              <a:latin typeface="Calibri Light" panose="020F0302020204030204"/>
            </a:rPr>
            <a:t> (think about prescribed and non-prescribed sources)</a:t>
          </a:r>
          <a:endParaRPr lang="en-US" dirty="0"/>
        </a:p>
      </dgm:t>
    </dgm:pt>
    <dgm:pt modelId="{15EAC475-4D6C-4B75-8947-3643522B1155}" type="parTrans" cxnId="{87195048-6AAC-42E4-94EC-259393095D25}">
      <dgm:prSet/>
      <dgm:spPr/>
      <dgm:t>
        <a:bodyPr/>
        <a:lstStyle/>
        <a:p>
          <a:endParaRPr lang="en-US"/>
        </a:p>
      </dgm:t>
    </dgm:pt>
    <dgm:pt modelId="{AF5D8979-0D52-41A4-BBFF-06DEEE002E5A}" type="sibTrans" cxnId="{87195048-6AAC-42E4-94EC-259393095D25}">
      <dgm:prSet/>
      <dgm:spPr/>
      <dgm:t>
        <a:bodyPr/>
        <a:lstStyle/>
        <a:p>
          <a:endParaRPr lang="en-US"/>
        </a:p>
      </dgm:t>
    </dgm:pt>
    <dgm:pt modelId="{A80ED68C-1ECB-42BF-AAD9-14E20E374E18}">
      <dgm:prSet/>
      <dgm:spPr/>
      <dgm:t>
        <a:bodyPr/>
        <a:lstStyle/>
        <a:p>
          <a:r>
            <a:rPr lang="en-US" dirty="0"/>
            <a:t>Anyone who might witness an opioid overdose</a:t>
          </a:r>
        </a:p>
      </dgm:t>
    </dgm:pt>
    <dgm:pt modelId="{4A9BCEAA-7E46-44D8-8889-409D902EFC40}" type="parTrans" cxnId="{5E9D12B4-8EC1-423E-B4E6-95CF89A10EA3}">
      <dgm:prSet/>
      <dgm:spPr/>
      <dgm:t>
        <a:bodyPr/>
        <a:lstStyle/>
        <a:p>
          <a:endParaRPr lang="en-US"/>
        </a:p>
      </dgm:t>
    </dgm:pt>
    <dgm:pt modelId="{4EC10100-81AE-41E6-92E8-37E8F238D965}" type="sibTrans" cxnId="{5E9D12B4-8EC1-423E-B4E6-95CF89A10EA3}">
      <dgm:prSet/>
      <dgm:spPr/>
      <dgm:t>
        <a:bodyPr/>
        <a:lstStyle/>
        <a:p>
          <a:endParaRPr lang="en-US"/>
        </a:p>
      </dgm:t>
    </dgm:pt>
    <dgm:pt modelId="{EE92805D-CDDA-4336-9A97-D7C167EB6194}">
      <dgm:prSet/>
      <dgm:spPr/>
      <dgm:t>
        <a:bodyPr/>
        <a:lstStyle/>
        <a:p>
          <a:r>
            <a:rPr lang="en-US" dirty="0"/>
            <a:t>Anyone working with people at risk</a:t>
          </a:r>
        </a:p>
      </dgm:t>
    </dgm:pt>
    <dgm:pt modelId="{98E625ED-8965-4658-9852-D1F5ECA929E7}" type="parTrans" cxnId="{D5004549-9B7F-43ED-9767-07ADE898688D}">
      <dgm:prSet/>
      <dgm:spPr/>
      <dgm:t>
        <a:bodyPr/>
        <a:lstStyle/>
        <a:p>
          <a:endParaRPr lang="en-US"/>
        </a:p>
      </dgm:t>
    </dgm:pt>
    <dgm:pt modelId="{DC689E40-CF14-401E-A3A6-474A2F540DA0}" type="sibTrans" cxnId="{D5004549-9B7F-43ED-9767-07ADE898688D}">
      <dgm:prSet/>
      <dgm:spPr/>
      <dgm:t>
        <a:bodyPr/>
        <a:lstStyle/>
        <a:p>
          <a:endParaRPr lang="en-US"/>
        </a:p>
      </dgm:t>
    </dgm:pt>
    <dgm:pt modelId="{F6AEFBB0-9CBD-44AF-81FA-642D1DF84D77}" type="pres">
      <dgm:prSet presAssocID="{BB29D6BE-6CD0-49B2-8D8C-F9C1584E096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ADCA8BE-B7BA-4435-81A6-C4B16C21BABC}" type="pres">
      <dgm:prSet presAssocID="{7C6C60C2-8C22-42A5-BF34-54D046C89450}" presName="thickLine" presStyleLbl="alignNode1" presStyleIdx="0" presStyleCnt="3"/>
      <dgm:spPr/>
    </dgm:pt>
    <dgm:pt modelId="{95FC74E1-871C-454A-B039-9874AA50DDA3}" type="pres">
      <dgm:prSet presAssocID="{7C6C60C2-8C22-42A5-BF34-54D046C89450}" presName="horz1" presStyleCnt="0"/>
      <dgm:spPr/>
    </dgm:pt>
    <dgm:pt modelId="{139C55F5-C699-493F-B2EB-2D45D697383D}" type="pres">
      <dgm:prSet presAssocID="{7C6C60C2-8C22-42A5-BF34-54D046C89450}" presName="tx1" presStyleLbl="revTx" presStyleIdx="0" presStyleCnt="3"/>
      <dgm:spPr/>
      <dgm:t>
        <a:bodyPr/>
        <a:lstStyle/>
        <a:p>
          <a:endParaRPr lang="en-US"/>
        </a:p>
      </dgm:t>
    </dgm:pt>
    <dgm:pt modelId="{5AE6EF2E-EA43-4421-B520-76F843FDB1B2}" type="pres">
      <dgm:prSet presAssocID="{7C6C60C2-8C22-42A5-BF34-54D046C89450}" presName="vert1" presStyleCnt="0"/>
      <dgm:spPr/>
    </dgm:pt>
    <dgm:pt modelId="{17C8799E-D078-4F5F-843D-AAF227075410}" type="pres">
      <dgm:prSet presAssocID="{A80ED68C-1ECB-42BF-AAD9-14E20E374E18}" presName="thickLine" presStyleLbl="alignNode1" presStyleIdx="1" presStyleCnt="3"/>
      <dgm:spPr/>
    </dgm:pt>
    <dgm:pt modelId="{166C7EAD-42F8-439E-ACE2-568D671F5835}" type="pres">
      <dgm:prSet presAssocID="{A80ED68C-1ECB-42BF-AAD9-14E20E374E18}" presName="horz1" presStyleCnt="0"/>
      <dgm:spPr/>
    </dgm:pt>
    <dgm:pt modelId="{C0CA0DEF-60ED-4B90-B881-1B193832578B}" type="pres">
      <dgm:prSet presAssocID="{A80ED68C-1ECB-42BF-AAD9-14E20E374E18}" presName="tx1" presStyleLbl="revTx" presStyleIdx="1" presStyleCnt="3"/>
      <dgm:spPr/>
      <dgm:t>
        <a:bodyPr/>
        <a:lstStyle/>
        <a:p>
          <a:endParaRPr lang="en-US"/>
        </a:p>
      </dgm:t>
    </dgm:pt>
    <dgm:pt modelId="{E6085F58-D0FD-43C2-84F3-324FB50F251C}" type="pres">
      <dgm:prSet presAssocID="{A80ED68C-1ECB-42BF-AAD9-14E20E374E18}" presName="vert1" presStyleCnt="0"/>
      <dgm:spPr/>
    </dgm:pt>
    <dgm:pt modelId="{8516B533-970A-4745-B04E-029D72BC88E8}" type="pres">
      <dgm:prSet presAssocID="{EE92805D-CDDA-4336-9A97-D7C167EB6194}" presName="thickLine" presStyleLbl="alignNode1" presStyleIdx="2" presStyleCnt="3"/>
      <dgm:spPr/>
    </dgm:pt>
    <dgm:pt modelId="{1A91B336-0378-414F-AC19-76FA37E971FE}" type="pres">
      <dgm:prSet presAssocID="{EE92805D-CDDA-4336-9A97-D7C167EB6194}" presName="horz1" presStyleCnt="0"/>
      <dgm:spPr/>
    </dgm:pt>
    <dgm:pt modelId="{3F8DAB14-665D-44B9-97B1-F9843F696679}" type="pres">
      <dgm:prSet presAssocID="{EE92805D-CDDA-4336-9A97-D7C167EB6194}" presName="tx1" presStyleLbl="revTx" presStyleIdx="2" presStyleCnt="3"/>
      <dgm:spPr/>
      <dgm:t>
        <a:bodyPr/>
        <a:lstStyle/>
        <a:p>
          <a:endParaRPr lang="en-US"/>
        </a:p>
      </dgm:t>
    </dgm:pt>
    <dgm:pt modelId="{52F8856F-C802-4FA9-AC97-EB989DF84561}" type="pres">
      <dgm:prSet presAssocID="{EE92805D-CDDA-4336-9A97-D7C167EB6194}" presName="vert1" presStyleCnt="0"/>
      <dgm:spPr/>
    </dgm:pt>
  </dgm:ptLst>
  <dgm:cxnLst>
    <dgm:cxn modelId="{87195048-6AAC-42E4-94EC-259393095D25}" srcId="{BB29D6BE-6CD0-49B2-8D8C-F9C1584E096A}" destId="{7C6C60C2-8C22-42A5-BF34-54D046C89450}" srcOrd="0" destOrd="0" parTransId="{15EAC475-4D6C-4B75-8947-3643522B1155}" sibTransId="{AF5D8979-0D52-41A4-BBFF-06DEEE002E5A}"/>
    <dgm:cxn modelId="{3B175225-40AE-4257-992E-3F6A6E95505D}" type="presOf" srcId="{EE92805D-CDDA-4336-9A97-D7C167EB6194}" destId="{3F8DAB14-665D-44B9-97B1-F9843F696679}" srcOrd="0" destOrd="0" presId="urn:microsoft.com/office/officeart/2008/layout/LinedList"/>
    <dgm:cxn modelId="{55F6EB07-5BB8-468B-9E4F-0B60E672DA54}" type="presOf" srcId="{BB29D6BE-6CD0-49B2-8D8C-F9C1584E096A}" destId="{F6AEFBB0-9CBD-44AF-81FA-642D1DF84D77}" srcOrd="0" destOrd="0" presId="urn:microsoft.com/office/officeart/2008/layout/LinedList"/>
    <dgm:cxn modelId="{5E9D12B4-8EC1-423E-B4E6-95CF89A10EA3}" srcId="{BB29D6BE-6CD0-49B2-8D8C-F9C1584E096A}" destId="{A80ED68C-1ECB-42BF-AAD9-14E20E374E18}" srcOrd="1" destOrd="0" parTransId="{4A9BCEAA-7E46-44D8-8889-409D902EFC40}" sibTransId="{4EC10100-81AE-41E6-92E8-37E8F238D965}"/>
    <dgm:cxn modelId="{D5004549-9B7F-43ED-9767-07ADE898688D}" srcId="{BB29D6BE-6CD0-49B2-8D8C-F9C1584E096A}" destId="{EE92805D-CDDA-4336-9A97-D7C167EB6194}" srcOrd="2" destOrd="0" parTransId="{98E625ED-8965-4658-9852-D1F5ECA929E7}" sibTransId="{DC689E40-CF14-401E-A3A6-474A2F540DA0}"/>
    <dgm:cxn modelId="{D16DF455-E4F1-430E-8816-D107EA3F69EE}" type="presOf" srcId="{7C6C60C2-8C22-42A5-BF34-54D046C89450}" destId="{139C55F5-C699-493F-B2EB-2D45D697383D}" srcOrd="0" destOrd="0" presId="urn:microsoft.com/office/officeart/2008/layout/LinedList"/>
    <dgm:cxn modelId="{18BDD370-DCED-4995-B0CE-C49AA1464AC2}" type="presOf" srcId="{A80ED68C-1ECB-42BF-AAD9-14E20E374E18}" destId="{C0CA0DEF-60ED-4B90-B881-1B193832578B}" srcOrd="0" destOrd="0" presId="urn:microsoft.com/office/officeart/2008/layout/LinedList"/>
    <dgm:cxn modelId="{E0813CC9-CAD7-4802-893D-CC7B006FFE9F}" type="presParOf" srcId="{F6AEFBB0-9CBD-44AF-81FA-642D1DF84D77}" destId="{0ADCA8BE-B7BA-4435-81A6-C4B16C21BABC}" srcOrd="0" destOrd="0" presId="urn:microsoft.com/office/officeart/2008/layout/LinedList"/>
    <dgm:cxn modelId="{30F595EB-A5ED-49E5-B90D-2D66459B3094}" type="presParOf" srcId="{F6AEFBB0-9CBD-44AF-81FA-642D1DF84D77}" destId="{95FC74E1-871C-454A-B039-9874AA50DDA3}" srcOrd="1" destOrd="0" presId="urn:microsoft.com/office/officeart/2008/layout/LinedList"/>
    <dgm:cxn modelId="{4223CC6E-EAED-4C45-96AB-65B9878E3898}" type="presParOf" srcId="{95FC74E1-871C-454A-B039-9874AA50DDA3}" destId="{139C55F5-C699-493F-B2EB-2D45D697383D}" srcOrd="0" destOrd="0" presId="urn:microsoft.com/office/officeart/2008/layout/LinedList"/>
    <dgm:cxn modelId="{0F3A0D6F-1D63-4B22-923E-2BC57908270D}" type="presParOf" srcId="{95FC74E1-871C-454A-B039-9874AA50DDA3}" destId="{5AE6EF2E-EA43-4421-B520-76F843FDB1B2}" srcOrd="1" destOrd="0" presId="urn:microsoft.com/office/officeart/2008/layout/LinedList"/>
    <dgm:cxn modelId="{887FFF85-81A1-4F12-BF87-DC46204597F2}" type="presParOf" srcId="{F6AEFBB0-9CBD-44AF-81FA-642D1DF84D77}" destId="{17C8799E-D078-4F5F-843D-AAF227075410}" srcOrd="2" destOrd="0" presId="urn:microsoft.com/office/officeart/2008/layout/LinedList"/>
    <dgm:cxn modelId="{E3131687-9974-48C0-A83B-8CB07C1A1CCF}" type="presParOf" srcId="{F6AEFBB0-9CBD-44AF-81FA-642D1DF84D77}" destId="{166C7EAD-42F8-439E-ACE2-568D671F5835}" srcOrd="3" destOrd="0" presId="urn:microsoft.com/office/officeart/2008/layout/LinedList"/>
    <dgm:cxn modelId="{4409E156-AC47-4B5E-BCA7-31072CD80308}" type="presParOf" srcId="{166C7EAD-42F8-439E-ACE2-568D671F5835}" destId="{C0CA0DEF-60ED-4B90-B881-1B193832578B}" srcOrd="0" destOrd="0" presId="urn:microsoft.com/office/officeart/2008/layout/LinedList"/>
    <dgm:cxn modelId="{A96269E1-84B0-4DC3-8ABD-8BF91632BBFA}" type="presParOf" srcId="{166C7EAD-42F8-439E-ACE2-568D671F5835}" destId="{E6085F58-D0FD-43C2-84F3-324FB50F251C}" srcOrd="1" destOrd="0" presId="urn:microsoft.com/office/officeart/2008/layout/LinedList"/>
    <dgm:cxn modelId="{7E629A3E-401C-46DA-910D-83BF04029C5E}" type="presParOf" srcId="{F6AEFBB0-9CBD-44AF-81FA-642D1DF84D77}" destId="{8516B533-970A-4745-B04E-029D72BC88E8}" srcOrd="4" destOrd="0" presId="urn:microsoft.com/office/officeart/2008/layout/LinedList"/>
    <dgm:cxn modelId="{20C6D432-9A3A-42AA-89F5-9CF76AAD07DE}" type="presParOf" srcId="{F6AEFBB0-9CBD-44AF-81FA-642D1DF84D77}" destId="{1A91B336-0378-414F-AC19-76FA37E971FE}" srcOrd="5" destOrd="0" presId="urn:microsoft.com/office/officeart/2008/layout/LinedList"/>
    <dgm:cxn modelId="{296490B8-3E2C-4492-97AC-8444B37AC15F}" type="presParOf" srcId="{1A91B336-0378-414F-AC19-76FA37E971FE}" destId="{3F8DAB14-665D-44B9-97B1-F9843F696679}" srcOrd="0" destOrd="0" presId="urn:microsoft.com/office/officeart/2008/layout/LinedList"/>
    <dgm:cxn modelId="{C11AABB9-CA68-4587-9130-4CE501BBE2EA}" type="presParOf" srcId="{1A91B336-0378-414F-AC19-76FA37E971FE}" destId="{52F8856F-C802-4FA9-AC97-EB989DF845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B799458-4557-4A0E-83DD-1E04A2479B0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DD020D5-681E-498A-811D-67245A8AF87C}">
      <dgm:prSet phldr="0"/>
      <dgm:spPr/>
      <dgm:t>
        <a:bodyPr/>
        <a:lstStyle/>
        <a:p>
          <a:r>
            <a:rPr lang="en-US" b="1">
              <a:latin typeface="Calibri Light" panose="020F0302020204030204"/>
            </a:rPr>
            <a:t>BRIEF</a:t>
          </a:r>
          <a:endParaRPr lang="en-US" b="1"/>
        </a:p>
      </dgm:t>
    </dgm:pt>
    <dgm:pt modelId="{5A55ECCD-92A5-41CA-BE4D-4E6C253E03F4}" type="parTrans" cxnId="{93F0E333-04D2-41B1-85FB-AD8F6A832DF1}">
      <dgm:prSet/>
      <dgm:spPr/>
      <dgm:t>
        <a:bodyPr/>
        <a:lstStyle/>
        <a:p>
          <a:endParaRPr lang="en-US"/>
        </a:p>
      </dgm:t>
    </dgm:pt>
    <dgm:pt modelId="{A18FC232-60BC-41F1-9F21-98F93FBC011F}" type="sibTrans" cxnId="{93F0E333-04D2-41B1-85FB-AD8F6A832DF1}">
      <dgm:prSet/>
      <dgm:spPr/>
      <dgm:t>
        <a:bodyPr/>
        <a:lstStyle/>
        <a:p>
          <a:endParaRPr lang="en-US"/>
        </a:p>
      </dgm:t>
    </dgm:pt>
    <dgm:pt modelId="{1B61DFC1-8908-4D31-AC9C-4973A69E1106}">
      <dgm:prSet/>
      <dgm:spPr/>
      <dgm:t>
        <a:bodyPr/>
        <a:lstStyle/>
        <a:p>
          <a:r>
            <a:rPr lang="en-US"/>
            <a:t>Deliver as a brief intervention</a:t>
          </a:r>
        </a:p>
      </dgm:t>
    </dgm:pt>
    <dgm:pt modelId="{A29ADDA6-20BB-4277-8AA2-68C411D64E6C}" type="parTrans" cxnId="{CC4BC819-5E7C-477B-9207-CCC5005F3B9E}">
      <dgm:prSet/>
      <dgm:spPr/>
      <dgm:t>
        <a:bodyPr/>
        <a:lstStyle/>
        <a:p>
          <a:endParaRPr lang="en-US"/>
        </a:p>
      </dgm:t>
    </dgm:pt>
    <dgm:pt modelId="{47D8B28A-104A-406C-8A32-C7FABCBBBEAC}" type="sibTrans" cxnId="{CC4BC819-5E7C-477B-9207-CCC5005F3B9E}">
      <dgm:prSet/>
      <dgm:spPr/>
      <dgm:t>
        <a:bodyPr/>
        <a:lstStyle/>
        <a:p>
          <a:endParaRPr lang="en-US"/>
        </a:p>
      </dgm:t>
    </dgm:pt>
    <dgm:pt modelId="{52E4C571-BD70-477F-B5FB-FC8A4D71FD16}">
      <dgm:prSet phldr="0"/>
      <dgm:spPr/>
      <dgm:t>
        <a:bodyPr/>
        <a:lstStyle/>
        <a:p>
          <a:r>
            <a:rPr lang="en-US" b="1">
              <a:latin typeface="Calibri Light" panose="020F0302020204030204"/>
            </a:rPr>
            <a:t>SIMPLE</a:t>
          </a:r>
          <a:endParaRPr lang="en-US" b="1"/>
        </a:p>
      </dgm:t>
    </dgm:pt>
    <dgm:pt modelId="{7AF9B1CC-4688-491F-B0E8-30CA6FB7DCE1}" type="parTrans" cxnId="{FF3C57DB-94F2-4FBC-9DFE-C40A3EB62FE2}">
      <dgm:prSet/>
      <dgm:spPr/>
      <dgm:t>
        <a:bodyPr/>
        <a:lstStyle/>
        <a:p>
          <a:endParaRPr lang="en-US"/>
        </a:p>
      </dgm:t>
    </dgm:pt>
    <dgm:pt modelId="{69CAEF3B-5C00-47F7-B5D4-EEB3CE96A5AF}" type="sibTrans" cxnId="{FF3C57DB-94F2-4FBC-9DFE-C40A3EB62FE2}">
      <dgm:prSet/>
      <dgm:spPr/>
      <dgm:t>
        <a:bodyPr/>
        <a:lstStyle/>
        <a:p>
          <a:endParaRPr lang="en-US"/>
        </a:p>
      </dgm:t>
    </dgm:pt>
    <dgm:pt modelId="{6C6F4409-2CE7-4701-A3DC-1C67407F3460}">
      <dgm:prSet/>
      <dgm:spPr/>
      <dgm:t>
        <a:bodyPr/>
        <a:lstStyle/>
        <a:p>
          <a:pPr rtl="0"/>
          <a:r>
            <a:rPr lang="en-US"/>
            <a:t>Keep it simple – </a:t>
          </a:r>
          <a:r>
            <a:rPr lang="en-US">
              <a:latin typeface="Calibri Light" panose="020F0302020204030204"/>
            </a:rPr>
            <a:t>focus on the key points </a:t>
          </a:r>
          <a:endParaRPr lang="en-US"/>
        </a:p>
      </dgm:t>
    </dgm:pt>
    <dgm:pt modelId="{AEE40C68-A570-45FF-92F1-797DB4492BD0}" type="parTrans" cxnId="{E53A71D8-CDC6-49E2-8A43-46EF1B024AD4}">
      <dgm:prSet/>
      <dgm:spPr/>
      <dgm:t>
        <a:bodyPr/>
        <a:lstStyle/>
        <a:p>
          <a:endParaRPr lang="en-US"/>
        </a:p>
      </dgm:t>
    </dgm:pt>
    <dgm:pt modelId="{F1970FA6-66FB-4BA9-B5DF-A738603C90CB}" type="sibTrans" cxnId="{E53A71D8-CDC6-49E2-8A43-46EF1B024AD4}">
      <dgm:prSet/>
      <dgm:spPr/>
      <dgm:t>
        <a:bodyPr/>
        <a:lstStyle/>
        <a:p>
          <a:endParaRPr lang="en-US"/>
        </a:p>
      </dgm:t>
    </dgm:pt>
    <dgm:pt modelId="{C4C11063-CCFF-468F-801D-2D947AC5C151}">
      <dgm:prSet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HAVE EVERYTHING HANDY</a:t>
          </a:r>
          <a:endParaRPr lang="en-US" b="1"/>
        </a:p>
      </dgm:t>
    </dgm:pt>
    <dgm:pt modelId="{90470219-7F53-4ADB-987B-20E076C6F4A2}" type="parTrans" cxnId="{C482E361-8CEB-45B1-B134-BBA176001451}">
      <dgm:prSet/>
      <dgm:spPr/>
      <dgm:t>
        <a:bodyPr/>
        <a:lstStyle/>
        <a:p>
          <a:endParaRPr lang="en-US"/>
        </a:p>
      </dgm:t>
    </dgm:pt>
    <dgm:pt modelId="{5431C1E2-C458-4D41-ADD0-485C119302FE}" type="sibTrans" cxnId="{C482E361-8CEB-45B1-B134-BBA176001451}">
      <dgm:prSet/>
      <dgm:spPr/>
      <dgm:t>
        <a:bodyPr/>
        <a:lstStyle/>
        <a:p>
          <a:endParaRPr lang="en-US"/>
        </a:p>
      </dgm:t>
    </dgm:pt>
    <dgm:pt modelId="{EB70D8A4-343C-4D4F-B85C-B236413003EF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Naloxone kits, leaflet, Key</a:t>
          </a:r>
          <a:r>
            <a:rPr lang="en-US"/>
            <a:t> information sheet</a:t>
          </a:r>
          <a:r>
            <a:rPr lang="en-US">
              <a:latin typeface="Calibri Light" panose="020F0302020204030204"/>
            </a:rPr>
            <a:t>, Recording form </a:t>
          </a:r>
          <a:endParaRPr lang="en-US"/>
        </a:p>
      </dgm:t>
    </dgm:pt>
    <dgm:pt modelId="{7C466195-1532-4080-BA64-95F12070399B}" type="parTrans" cxnId="{2C9917C5-C270-4707-9E0F-FA09BFC12FB1}">
      <dgm:prSet/>
      <dgm:spPr/>
      <dgm:t>
        <a:bodyPr/>
        <a:lstStyle/>
        <a:p>
          <a:endParaRPr lang="en-US"/>
        </a:p>
      </dgm:t>
    </dgm:pt>
    <dgm:pt modelId="{1F9BEE03-3735-477C-93A3-859913BECF74}" type="sibTrans" cxnId="{2C9917C5-C270-4707-9E0F-FA09BFC12FB1}">
      <dgm:prSet/>
      <dgm:spPr/>
      <dgm:t>
        <a:bodyPr/>
        <a:lstStyle/>
        <a:p>
          <a:endParaRPr lang="en-US"/>
        </a:p>
      </dgm:t>
    </dgm:pt>
    <dgm:pt modelId="{40CA122F-0B98-458B-9007-3A8072325B6A}" type="pres">
      <dgm:prSet presAssocID="{7B799458-4557-4A0E-83DD-1E04A2479B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DE6D1B-A539-4297-BB24-3964A0CD2CE7}" type="pres">
      <dgm:prSet presAssocID="{3DD020D5-681E-498A-811D-67245A8AF87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BB24C9-3D31-404E-AAF7-61313601D9F9}" type="pres">
      <dgm:prSet presAssocID="{3DD020D5-681E-498A-811D-67245A8AF87C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CF06F1-B728-4C55-8E3A-E1AED765ECB6}" type="pres">
      <dgm:prSet presAssocID="{52E4C571-BD70-477F-B5FB-FC8A4D71FD1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EE6ACA-57A7-4F1C-8D3F-08BBFE986D5C}" type="pres">
      <dgm:prSet presAssocID="{52E4C571-BD70-477F-B5FB-FC8A4D71FD16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1D0AB7-AEDB-4D38-A897-DEF36F03B74C}" type="pres">
      <dgm:prSet presAssocID="{C4C11063-CCFF-468F-801D-2D947AC5C15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87F12-45FC-4CD2-BCD7-B6AC09634319}" type="pres">
      <dgm:prSet presAssocID="{C4C11063-CCFF-468F-801D-2D947AC5C151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99DFAB-19D6-4764-8BC8-D436FFEEEA1E}" type="presOf" srcId="{1B61DFC1-8908-4D31-AC9C-4973A69E1106}" destId="{E3BB24C9-3D31-404E-AAF7-61313601D9F9}" srcOrd="0" destOrd="0" presId="urn:microsoft.com/office/officeart/2005/8/layout/vList2"/>
    <dgm:cxn modelId="{3BDE3B09-7E98-4CA3-8277-7ADFF8FECDE6}" type="presOf" srcId="{6C6F4409-2CE7-4701-A3DC-1C67407F3460}" destId="{4DEE6ACA-57A7-4F1C-8D3F-08BBFE986D5C}" srcOrd="0" destOrd="0" presId="urn:microsoft.com/office/officeart/2005/8/layout/vList2"/>
    <dgm:cxn modelId="{4D04CB43-6ED0-489A-94F4-895823050731}" type="presOf" srcId="{52E4C571-BD70-477F-B5FB-FC8A4D71FD16}" destId="{FCCF06F1-B728-4C55-8E3A-E1AED765ECB6}" srcOrd="0" destOrd="0" presId="urn:microsoft.com/office/officeart/2005/8/layout/vList2"/>
    <dgm:cxn modelId="{FF3C57DB-94F2-4FBC-9DFE-C40A3EB62FE2}" srcId="{7B799458-4557-4A0E-83DD-1E04A2479B01}" destId="{52E4C571-BD70-477F-B5FB-FC8A4D71FD16}" srcOrd="1" destOrd="0" parTransId="{7AF9B1CC-4688-491F-B0E8-30CA6FB7DCE1}" sibTransId="{69CAEF3B-5C00-47F7-B5D4-EEB3CE96A5AF}"/>
    <dgm:cxn modelId="{E9ECBB0C-1854-4A98-A26E-FAC482C56103}" type="presOf" srcId="{3DD020D5-681E-498A-811D-67245A8AF87C}" destId="{35DE6D1B-A539-4297-BB24-3964A0CD2CE7}" srcOrd="0" destOrd="0" presId="urn:microsoft.com/office/officeart/2005/8/layout/vList2"/>
    <dgm:cxn modelId="{CC4BC819-5E7C-477B-9207-CCC5005F3B9E}" srcId="{3DD020D5-681E-498A-811D-67245A8AF87C}" destId="{1B61DFC1-8908-4D31-AC9C-4973A69E1106}" srcOrd="0" destOrd="0" parTransId="{A29ADDA6-20BB-4277-8AA2-68C411D64E6C}" sibTransId="{47D8B28A-104A-406C-8A32-C7FABCBBBEAC}"/>
    <dgm:cxn modelId="{C482E361-8CEB-45B1-B134-BBA176001451}" srcId="{7B799458-4557-4A0E-83DD-1E04A2479B01}" destId="{C4C11063-CCFF-468F-801D-2D947AC5C151}" srcOrd="2" destOrd="0" parTransId="{90470219-7F53-4ADB-987B-20E076C6F4A2}" sibTransId="{5431C1E2-C458-4D41-ADD0-485C119302FE}"/>
    <dgm:cxn modelId="{2C9917C5-C270-4707-9E0F-FA09BFC12FB1}" srcId="{C4C11063-CCFF-468F-801D-2D947AC5C151}" destId="{EB70D8A4-343C-4D4F-B85C-B236413003EF}" srcOrd="0" destOrd="0" parTransId="{7C466195-1532-4080-BA64-95F12070399B}" sibTransId="{1F9BEE03-3735-477C-93A3-859913BECF74}"/>
    <dgm:cxn modelId="{E53A71D8-CDC6-49E2-8A43-46EF1B024AD4}" srcId="{52E4C571-BD70-477F-B5FB-FC8A4D71FD16}" destId="{6C6F4409-2CE7-4701-A3DC-1C67407F3460}" srcOrd="0" destOrd="0" parTransId="{AEE40C68-A570-45FF-92F1-797DB4492BD0}" sibTransId="{F1970FA6-66FB-4BA9-B5DF-A738603C90CB}"/>
    <dgm:cxn modelId="{93F0E333-04D2-41B1-85FB-AD8F6A832DF1}" srcId="{7B799458-4557-4A0E-83DD-1E04A2479B01}" destId="{3DD020D5-681E-498A-811D-67245A8AF87C}" srcOrd="0" destOrd="0" parTransId="{5A55ECCD-92A5-41CA-BE4D-4E6C253E03F4}" sibTransId="{A18FC232-60BC-41F1-9F21-98F93FBC011F}"/>
    <dgm:cxn modelId="{33B2D412-1947-49FA-8A19-2D17AD187A8B}" type="presOf" srcId="{7B799458-4557-4A0E-83DD-1E04A2479B01}" destId="{40CA122F-0B98-458B-9007-3A8072325B6A}" srcOrd="0" destOrd="0" presId="urn:microsoft.com/office/officeart/2005/8/layout/vList2"/>
    <dgm:cxn modelId="{6CA70BFE-975E-4129-8255-252DBFC8B3DA}" type="presOf" srcId="{EB70D8A4-343C-4D4F-B85C-B236413003EF}" destId="{58F87F12-45FC-4CD2-BCD7-B6AC09634319}" srcOrd="0" destOrd="0" presId="urn:microsoft.com/office/officeart/2005/8/layout/vList2"/>
    <dgm:cxn modelId="{AD0BE319-786A-48B2-8C37-CE9B276F4EB1}" type="presOf" srcId="{C4C11063-CCFF-468F-801D-2D947AC5C151}" destId="{3B1D0AB7-AEDB-4D38-A897-DEF36F03B74C}" srcOrd="0" destOrd="0" presId="urn:microsoft.com/office/officeart/2005/8/layout/vList2"/>
    <dgm:cxn modelId="{B619BDD0-328F-433C-A83B-B2FB489A288A}" type="presParOf" srcId="{40CA122F-0B98-458B-9007-3A8072325B6A}" destId="{35DE6D1B-A539-4297-BB24-3964A0CD2CE7}" srcOrd="0" destOrd="0" presId="urn:microsoft.com/office/officeart/2005/8/layout/vList2"/>
    <dgm:cxn modelId="{2C82D8F9-5A2B-4BA8-97C5-2A68539C223A}" type="presParOf" srcId="{40CA122F-0B98-458B-9007-3A8072325B6A}" destId="{E3BB24C9-3D31-404E-AAF7-61313601D9F9}" srcOrd="1" destOrd="0" presId="urn:microsoft.com/office/officeart/2005/8/layout/vList2"/>
    <dgm:cxn modelId="{81F65E63-8362-4363-85E5-0A9E277CD7EB}" type="presParOf" srcId="{40CA122F-0B98-458B-9007-3A8072325B6A}" destId="{FCCF06F1-B728-4C55-8E3A-E1AED765ECB6}" srcOrd="2" destOrd="0" presId="urn:microsoft.com/office/officeart/2005/8/layout/vList2"/>
    <dgm:cxn modelId="{7DAACA15-728A-4ECC-A60C-72FFD282FD3A}" type="presParOf" srcId="{40CA122F-0B98-458B-9007-3A8072325B6A}" destId="{4DEE6ACA-57A7-4F1C-8D3F-08BBFE986D5C}" srcOrd="3" destOrd="0" presId="urn:microsoft.com/office/officeart/2005/8/layout/vList2"/>
    <dgm:cxn modelId="{CB496B0C-DAF5-46E3-9428-B36D9C52BC33}" type="presParOf" srcId="{40CA122F-0B98-458B-9007-3A8072325B6A}" destId="{3B1D0AB7-AEDB-4D38-A897-DEF36F03B74C}" srcOrd="4" destOrd="0" presId="urn:microsoft.com/office/officeart/2005/8/layout/vList2"/>
    <dgm:cxn modelId="{0A853720-E1A6-449F-B290-B1FFA2BABC24}" type="presParOf" srcId="{40CA122F-0B98-458B-9007-3A8072325B6A}" destId="{58F87F12-45FC-4CD2-BCD7-B6AC0963431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9572B3-D0A2-49E0-AF05-C14EE568D28A}" type="doc">
      <dgm:prSet loTypeId="urn:microsoft.com/office/officeart/2005/8/layout/vProcess5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124B38DE-0B11-4FA4-8CEB-5D96F141D9E6}">
      <dgm:prSet/>
      <dgm:spPr/>
      <dgm:t>
        <a:bodyPr/>
        <a:lstStyle/>
        <a:p>
          <a:r>
            <a:rPr lang="en-GB" b="1"/>
            <a:t>An overdose means having more of a drug (or combination of drugs) in your body than it can cope with  </a:t>
          </a:r>
          <a:endParaRPr lang="en-US" b="1"/>
        </a:p>
      </dgm:t>
    </dgm:pt>
    <dgm:pt modelId="{371054BA-B626-464F-8A77-5C0F962E4172}" type="parTrans" cxnId="{E658F9F5-BA6E-47F1-A433-DF9517A82B3E}">
      <dgm:prSet/>
      <dgm:spPr/>
      <dgm:t>
        <a:bodyPr/>
        <a:lstStyle/>
        <a:p>
          <a:endParaRPr lang="en-US"/>
        </a:p>
      </dgm:t>
    </dgm:pt>
    <dgm:pt modelId="{461E310D-9C77-4950-9454-09C2C7434E81}" type="sibTrans" cxnId="{E658F9F5-BA6E-47F1-A433-DF9517A82B3E}">
      <dgm:prSet/>
      <dgm:spPr/>
      <dgm:t>
        <a:bodyPr/>
        <a:lstStyle/>
        <a:p>
          <a:endParaRPr lang="en-US"/>
        </a:p>
      </dgm:t>
    </dgm:pt>
    <dgm:pt modelId="{DCB2ECDC-4ECD-45C6-B388-796FDC7582B0}">
      <dgm:prSet/>
      <dgm:spPr/>
      <dgm:t>
        <a:bodyPr/>
        <a:lstStyle/>
        <a:p>
          <a:r>
            <a:rPr lang="en-GB" b="1"/>
            <a:t>The body is no longer able to function normally </a:t>
          </a:r>
          <a:endParaRPr lang="en-US" b="1"/>
        </a:p>
      </dgm:t>
    </dgm:pt>
    <dgm:pt modelId="{E88CFA49-35E3-4037-8AE0-A0510DEFB56D}" type="parTrans" cxnId="{37657F11-D1D5-4D32-BA0A-E0BA4FF06373}">
      <dgm:prSet/>
      <dgm:spPr/>
      <dgm:t>
        <a:bodyPr/>
        <a:lstStyle/>
        <a:p>
          <a:endParaRPr lang="en-US"/>
        </a:p>
      </dgm:t>
    </dgm:pt>
    <dgm:pt modelId="{E17F367B-358F-476A-A336-AC11E60B83B4}" type="sibTrans" cxnId="{37657F11-D1D5-4D32-BA0A-E0BA4FF06373}">
      <dgm:prSet/>
      <dgm:spPr/>
      <dgm:t>
        <a:bodyPr/>
        <a:lstStyle/>
        <a:p>
          <a:endParaRPr lang="en-US"/>
        </a:p>
      </dgm:t>
    </dgm:pt>
    <dgm:pt modelId="{9490C37F-B7D8-40D2-B08F-3F7F72DE59C0}">
      <dgm:prSet/>
      <dgm:spPr/>
      <dgm:t>
        <a:bodyPr/>
        <a:lstStyle/>
        <a:p>
          <a:r>
            <a:rPr lang="en-GB" b="1"/>
            <a:t>Different types of drugs can produce different effects:  </a:t>
          </a:r>
        </a:p>
        <a:p>
          <a:pPr rtl="0"/>
          <a:r>
            <a:rPr lang="en-GB" b="1">
              <a:hlinkClick xmlns:r="http://schemas.openxmlformats.org/officeDocument/2006/relationships" r:id="rId1"/>
            </a:rPr>
            <a:t>www.overdoseday.com/campaign-resources/</a:t>
          </a:r>
          <a:r>
            <a:rPr lang="en-GB" b="1"/>
            <a:t> </a:t>
          </a:r>
          <a:r>
            <a:rPr lang="en-GB" b="1">
              <a:latin typeface="Calibri Light" panose="020F0302020204030204"/>
            </a:rPr>
            <a:t> </a:t>
          </a:r>
          <a:r>
            <a:rPr lang="en-GB" b="1"/>
            <a:t>  </a:t>
          </a:r>
          <a:endParaRPr lang="en-US" b="1"/>
        </a:p>
      </dgm:t>
    </dgm:pt>
    <dgm:pt modelId="{283014C7-AE80-4BA6-BA9E-4E40879C2FBF}" type="parTrans" cxnId="{FAC4E7A0-2794-45D9-8543-343338856D38}">
      <dgm:prSet/>
      <dgm:spPr/>
      <dgm:t>
        <a:bodyPr/>
        <a:lstStyle/>
        <a:p>
          <a:endParaRPr lang="en-US"/>
        </a:p>
      </dgm:t>
    </dgm:pt>
    <dgm:pt modelId="{B51CDE54-0C12-4A59-9E2A-484A84C62015}" type="sibTrans" cxnId="{FAC4E7A0-2794-45D9-8543-343338856D38}">
      <dgm:prSet/>
      <dgm:spPr/>
      <dgm:t>
        <a:bodyPr/>
        <a:lstStyle/>
        <a:p>
          <a:endParaRPr lang="en-US"/>
        </a:p>
      </dgm:t>
    </dgm:pt>
    <dgm:pt modelId="{C4D3F676-2248-4F0A-A431-276B7A02158C}">
      <dgm:prSet/>
      <dgm:spPr/>
      <dgm:t>
        <a:bodyPr/>
        <a:lstStyle/>
        <a:p>
          <a:r>
            <a:rPr lang="en-GB" b="1"/>
            <a:t>Overdose can lead to death (but doesn’t have to)</a:t>
          </a:r>
          <a:endParaRPr lang="en-US" b="1"/>
        </a:p>
      </dgm:t>
    </dgm:pt>
    <dgm:pt modelId="{BABC6696-8231-4DC3-A628-1BBCB963ACEA}" type="parTrans" cxnId="{C42D344B-FF45-45EB-9AF5-1633B6F5DC46}">
      <dgm:prSet/>
      <dgm:spPr/>
      <dgm:t>
        <a:bodyPr/>
        <a:lstStyle/>
        <a:p>
          <a:endParaRPr lang="en-US"/>
        </a:p>
      </dgm:t>
    </dgm:pt>
    <dgm:pt modelId="{92489694-9249-421B-BD6C-E97BC881C90C}" type="sibTrans" cxnId="{C42D344B-FF45-45EB-9AF5-1633B6F5DC46}">
      <dgm:prSet/>
      <dgm:spPr/>
      <dgm:t>
        <a:bodyPr/>
        <a:lstStyle/>
        <a:p>
          <a:endParaRPr lang="en-US"/>
        </a:p>
      </dgm:t>
    </dgm:pt>
    <dgm:pt modelId="{1E78D703-DEF8-443E-A506-DA62B590B1FB}" type="pres">
      <dgm:prSet presAssocID="{6E9572B3-D0A2-49E0-AF05-C14EE568D28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8348A0-87F0-4786-B359-7CC41034AF04}" type="pres">
      <dgm:prSet presAssocID="{6E9572B3-D0A2-49E0-AF05-C14EE568D28A}" presName="dummyMaxCanvas" presStyleCnt="0">
        <dgm:presLayoutVars/>
      </dgm:prSet>
      <dgm:spPr/>
    </dgm:pt>
    <dgm:pt modelId="{ADD56122-8FAC-4CE1-942A-7407B8FB47FB}" type="pres">
      <dgm:prSet presAssocID="{6E9572B3-D0A2-49E0-AF05-C14EE568D28A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9C5CE-A4A9-4BA2-B48E-18F30206CEBA}" type="pres">
      <dgm:prSet presAssocID="{6E9572B3-D0A2-49E0-AF05-C14EE568D28A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64EF42-23E0-4127-A6CF-F00B50015D85}" type="pres">
      <dgm:prSet presAssocID="{6E9572B3-D0A2-49E0-AF05-C14EE568D28A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041073-7D0F-4F47-A070-59DECA90FE71}" type="pres">
      <dgm:prSet presAssocID="{6E9572B3-D0A2-49E0-AF05-C14EE568D28A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CDFDBC-FBB6-48DA-9FCA-095ABF9B5A37}" type="pres">
      <dgm:prSet presAssocID="{6E9572B3-D0A2-49E0-AF05-C14EE568D28A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D8C1E-DE86-4FDF-BE7B-00079BB271C7}" type="pres">
      <dgm:prSet presAssocID="{6E9572B3-D0A2-49E0-AF05-C14EE568D28A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C5A272-6716-461A-B36A-818B3457669A}" type="pres">
      <dgm:prSet presAssocID="{6E9572B3-D0A2-49E0-AF05-C14EE568D28A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C434D-04A5-497E-9AD5-0F31A485EFB1}" type="pres">
      <dgm:prSet presAssocID="{6E9572B3-D0A2-49E0-AF05-C14EE568D28A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C96B27-B4D7-4888-9C7B-6A75AC998A9F}" type="pres">
      <dgm:prSet presAssocID="{6E9572B3-D0A2-49E0-AF05-C14EE568D28A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8B0AC-9726-4743-8761-0AEE6F6C3230}" type="pres">
      <dgm:prSet presAssocID="{6E9572B3-D0A2-49E0-AF05-C14EE568D28A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908847-66B0-4DF6-8948-FFEE9AFB5CEC}" type="pres">
      <dgm:prSet presAssocID="{6E9572B3-D0A2-49E0-AF05-C14EE568D28A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2D344B-FF45-45EB-9AF5-1633B6F5DC46}" srcId="{6E9572B3-D0A2-49E0-AF05-C14EE568D28A}" destId="{C4D3F676-2248-4F0A-A431-276B7A02158C}" srcOrd="3" destOrd="0" parTransId="{BABC6696-8231-4DC3-A628-1BBCB963ACEA}" sibTransId="{92489694-9249-421B-BD6C-E97BC881C90C}"/>
    <dgm:cxn modelId="{947A4FAA-D862-48D6-96F7-04C519AF701B}" type="presOf" srcId="{E17F367B-358F-476A-A336-AC11E60B83B4}" destId="{E76D8C1E-DE86-4FDF-BE7B-00079BB271C7}" srcOrd="0" destOrd="0" presId="urn:microsoft.com/office/officeart/2005/8/layout/vProcess5"/>
    <dgm:cxn modelId="{793B3299-84EF-437A-B354-FEC144C98E07}" type="presOf" srcId="{6E9572B3-D0A2-49E0-AF05-C14EE568D28A}" destId="{1E78D703-DEF8-443E-A506-DA62B590B1FB}" srcOrd="0" destOrd="0" presId="urn:microsoft.com/office/officeart/2005/8/layout/vProcess5"/>
    <dgm:cxn modelId="{B53A57C9-1E52-4415-8F06-DB6812BE0F23}" type="presOf" srcId="{9490C37F-B7D8-40D2-B08F-3F7F72DE59C0}" destId="{6808B0AC-9726-4743-8761-0AEE6F6C3230}" srcOrd="1" destOrd="0" presId="urn:microsoft.com/office/officeart/2005/8/layout/vProcess5"/>
    <dgm:cxn modelId="{C76BFCB4-6328-46C2-88FB-DA75961174F2}" type="presOf" srcId="{124B38DE-0B11-4FA4-8CEB-5D96F141D9E6}" destId="{70AC434D-04A5-497E-9AD5-0F31A485EFB1}" srcOrd="1" destOrd="0" presId="urn:microsoft.com/office/officeart/2005/8/layout/vProcess5"/>
    <dgm:cxn modelId="{3D7ABA5C-BD2F-483A-B762-26DDB7C49AFC}" type="presOf" srcId="{B51CDE54-0C12-4A59-9E2A-484A84C62015}" destId="{ADC5A272-6716-461A-B36A-818B3457669A}" srcOrd="0" destOrd="0" presId="urn:microsoft.com/office/officeart/2005/8/layout/vProcess5"/>
    <dgm:cxn modelId="{E658F9F5-BA6E-47F1-A433-DF9517A82B3E}" srcId="{6E9572B3-D0A2-49E0-AF05-C14EE568D28A}" destId="{124B38DE-0B11-4FA4-8CEB-5D96F141D9E6}" srcOrd="0" destOrd="0" parTransId="{371054BA-B626-464F-8A77-5C0F962E4172}" sibTransId="{461E310D-9C77-4950-9454-09C2C7434E81}"/>
    <dgm:cxn modelId="{38229E05-DA45-4219-8C45-C698AE6295D4}" type="presOf" srcId="{DCB2ECDC-4ECD-45C6-B388-796FDC7582B0}" destId="{9AC96B27-B4D7-4888-9C7B-6A75AC998A9F}" srcOrd="1" destOrd="0" presId="urn:microsoft.com/office/officeart/2005/8/layout/vProcess5"/>
    <dgm:cxn modelId="{77FF7032-D11C-44BC-A3CF-6D277C2CE9CE}" type="presOf" srcId="{C4D3F676-2248-4F0A-A431-276B7A02158C}" destId="{D1908847-66B0-4DF6-8948-FFEE9AFB5CEC}" srcOrd="1" destOrd="0" presId="urn:microsoft.com/office/officeart/2005/8/layout/vProcess5"/>
    <dgm:cxn modelId="{9D652181-8DE4-4DEB-B952-AF2DE2F8B5FB}" type="presOf" srcId="{C4D3F676-2248-4F0A-A431-276B7A02158C}" destId="{0C041073-7D0F-4F47-A070-59DECA90FE71}" srcOrd="0" destOrd="0" presId="urn:microsoft.com/office/officeart/2005/8/layout/vProcess5"/>
    <dgm:cxn modelId="{37657F11-D1D5-4D32-BA0A-E0BA4FF06373}" srcId="{6E9572B3-D0A2-49E0-AF05-C14EE568D28A}" destId="{DCB2ECDC-4ECD-45C6-B388-796FDC7582B0}" srcOrd="1" destOrd="0" parTransId="{E88CFA49-35E3-4037-8AE0-A0510DEFB56D}" sibTransId="{E17F367B-358F-476A-A336-AC11E60B83B4}"/>
    <dgm:cxn modelId="{FAC4E7A0-2794-45D9-8543-343338856D38}" srcId="{6E9572B3-D0A2-49E0-AF05-C14EE568D28A}" destId="{9490C37F-B7D8-40D2-B08F-3F7F72DE59C0}" srcOrd="2" destOrd="0" parTransId="{283014C7-AE80-4BA6-BA9E-4E40879C2FBF}" sibTransId="{B51CDE54-0C12-4A59-9E2A-484A84C62015}"/>
    <dgm:cxn modelId="{BC76037B-F3CC-4D98-8E9F-909382B28CE3}" type="presOf" srcId="{9490C37F-B7D8-40D2-B08F-3F7F72DE59C0}" destId="{5B64EF42-23E0-4127-A6CF-F00B50015D85}" srcOrd="0" destOrd="0" presId="urn:microsoft.com/office/officeart/2005/8/layout/vProcess5"/>
    <dgm:cxn modelId="{6910D372-41E7-4E16-A9BF-62229FD11D9A}" type="presOf" srcId="{DCB2ECDC-4ECD-45C6-B388-796FDC7582B0}" destId="{BB09C5CE-A4A9-4BA2-B48E-18F30206CEBA}" srcOrd="0" destOrd="0" presId="urn:microsoft.com/office/officeart/2005/8/layout/vProcess5"/>
    <dgm:cxn modelId="{FED8C5B3-F009-4CFE-8711-7F097D765A4D}" type="presOf" srcId="{124B38DE-0B11-4FA4-8CEB-5D96F141D9E6}" destId="{ADD56122-8FAC-4CE1-942A-7407B8FB47FB}" srcOrd="0" destOrd="0" presId="urn:microsoft.com/office/officeart/2005/8/layout/vProcess5"/>
    <dgm:cxn modelId="{9242104A-2C46-460D-B69F-E6F66F3307CE}" type="presOf" srcId="{461E310D-9C77-4950-9454-09C2C7434E81}" destId="{DBCDFDBC-FBB6-48DA-9FCA-095ABF9B5A37}" srcOrd="0" destOrd="0" presId="urn:microsoft.com/office/officeart/2005/8/layout/vProcess5"/>
    <dgm:cxn modelId="{667B2788-7AB6-412D-9B89-9DD0193E9F8E}" type="presParOf" srcId="{1E78D703-DEF8-443E-A506-DA62B590B1FB}" destId="{788348A0-87F0-4786-B359-7CC41034AF04}" srcOrd="0" destOrd="0" presId="urn:microsoft.com/office/officeart/2005/8/layout/vProcess5"/>
    <dgm:cxn modelId="{75460DDB-79B1-4E1A-B3B1-B8B1ACA57A72}" type="presParOf" srcId="{1E78D703-DEF8-443E-A506-DA62B590B1FB}" destId="{ADD56122-8FAC-4CE1-942A-7407B8FB47FB}" srcOrd="1" destOrd="0" presId="urn:microsoft.com/office/officeart/2005/8/layout/vProcess5"/>
    <dgm:cxn modelId="{514DB890-1358-4B8C-9DB1-9EE233B2D790}" type="presParOf" srcId="{1E78D703-DEF8-443E-A506-DA62B590B1FB}" destId="{BB09C5CE-A4A9-4BA2-B48E-18F30206CEBA}" srcOrd="2" destOrd="0" presId="urn:microsoft.com/office/officeart/2005/8/layout/vProcess5"/>
    <dgm:cxn modelId="{BB51A014-3242-4928-8D75-BF7C88EA2F47}" type="presParOf" srcId="{1E78D703-DEF8-443E-A506-DA62B590B1FB}" destId="{5B64EF42-23E0-4127-A6CF-F00B50015D85}" srcOrd="3" destOrd="0" presId="urn:microsoft.com/office/officeart/2005/8/layout/vProcess5"/>
    <dgm:cxn modelId="{83F76049-590D-4E02-A3DC-F0B752089C54}" type="presParOf" srcId="{1E78D703-DEF8-443E-A506-DA62B590B1FB}" destId="{0C041073-7D0F-4F47-A070-59DECA90FE71}" srcOrd="4" destOrd="0" presId="urn:microsoft.com/office/officeart/2005/8/layout/vProcess5"/>
    <dgm:cxn modelId="{30B69FC8-463D-4BBC-B17D-7F5D2AD17602}" type="presParOf" srcId="{1E78D703-DEF8-443E-A506-DA62B590B1FB}" destId="{DBCDFDBC-FBB6-48DA-9FCA-095ABF9B5A37}" srcOrd="5" destOrd="0" presId="urn:microsoft.com/office/officeart/2005/8/layout/vProcess5"/>
    <dgm:cxn modelId="{0CA8C221-44A2-4A18-8F32-D4F5DDFB05F7}" type="presParOf" srcId="{1E78D703-DEF8-443E-A506-DA62B590B1FB}" destId="{E76D8C1E-DE86-4FDF-BE7B-00079BB271C7}" srcOrd="6" destOrd="0" presId="urn:microsoft.com/office/officeart/2005/8/layout/vProcess5"/>
    <dgm:cxn modelId="{83BE5765-BFDE-46AE-B609-325343A38BA5}" type="presParOf" srcId="{1E78D703-DEF8-443E-A506-DA62B590B1FB}" destId="{ADC5A272-6716-461A-B36A-818B3457669A}" srcOrd="7" destOrd="0" presId="urn:microsoft.com/office/officeart/2005/8/layout/vProcess5"/>
    <dgm:cxn modelId="{6C8AA752-FEFA-4D5D-9C62-EA13BBC5B262}" type="presParOf" srcId="{1E78D703-DEF8-443E-A506-DA62B590B1FB}" destId="{70AC434D-04A5-497E-9AD5-0F31A485EFB1}" srcOrd="8" destOrd="0" presId="urn:microsoft.com/office/officeart/2005/8/layout/vProcess5"/>
    <dgm:cxn modelId="{CCDA4CB2-8300-4E06-8F6F-A2A152102B47}" type="presParOf" srcId="{1E78D703-DEF8-443E-A506-DA62B590B1FB}" destId="{9AC96B27-B4D7-4888-9C7B-6A75AC998A9F}" srcOrd="9" destOrd="0" presId="urn:microsoft.com/office/officeart/2005/8/layout/vProcess5"/>
    <dgm:cxn modelId="{B1897CC2-538B-43D6-8A72-26DD34BE300E}" type="presParOf" srcId="{1E78D703-DEF8-443E-A506-DA62B590B1FB}" destId="{6808B0AC-9726-4743-8761-0AEE6F6C3230}" srcOrd="10" destOrd="0" presId="urn:microsoft.com/office/officeart/2005/8/layout/vProcess5"/>
    <dgm:cxn modelId="{AE3D15E9-B050-4A51-91F9-DADFB1E24BEA}" type="presParOf" srcId="{1E78D703-DEF8-443E-A506-DA62B590B1FB}" destId="{D1908847-66B0-4DF6-8948-FFEE9AFB5CE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3BDB002-9665-4F42-8A40-AF9BA1B29ABF}" type="doc">
      <dgm:prSet loTypeId="urn:microsoft.com/office/officeart/2005/8/layout/list1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B443CB86-F081-42C6-9CEF-A3298ABD5385}">
      <dgm:prSet/>
      <dgm:spPr>
        <a:solidFill>
          <a:srgbClr val="ED7D31"/>
        </a:solidFill>
      </dgm:spPr>
      <dgm:t>
        <a:bodyPr/>
        <a:lstStyle/>
        <a:p>
          <a:r>
            <a:rPr lang="en-US" b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How to identify overdose</a:t>
          </a:r>
        </a:p>
      </dgm:t>
    </dgm:pt>
    <dgm:pt modelId="{A3A08B03-B323-44F3-ACD7-7FA3F0C963E7}" type="parTrans" cxnId="{31ACE065-BA20-4FA1-8656-9E2BEE52DC1D}">
      <dgm:prSet/>
      <dgm:spPr/>
      <dgm:t>
        <a:bodyPr/>
        <a:lstStyle/>
        <a:p>
          <a:endParaRPr lang="en-US"/>
        </a:p>
      </dgm:t>
    </dgm:pt>
    <dgm:pt modelId="{4993B418-1A20-44E8-A49B-734598C7905F}" type="sibTrans" cxnId="{31ACE065-BA20-4FA1-8656-9E2BEE52DC1D}">
      <dgm:prSet/>
      <dgm:spPr/>
      <dgm:t>
        <a:bodyPr/>
        <a:lstStyle/>
        <a:p>
          <a:endParaRPr lang="en-US"/>
        </a:p>
      </dgm:t>
    </dgm:pt>
    <dgm:pt modelId="{CBD7F46B-AC70-4AC7-B844-D73314738456}">
      <dgm:prSet/>
      <dgm:spPr/>
      <dgm:t>
        <a:bodyPr/>
        <a:lstStyle/>
        <a:p>
          <a:r>
            <a:rPr lang="en-US" b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How to respond</a:t>
          </a:r>
        </a:p>
      </dgm:t>
    </dgm:pt>
    <dgm:pt modelId="{3A316714-FE4F-40B9-A746-570CB14917EA}" type="parTrans" cxnId="{BCDD3887-B042-4E16-869F-19D208C3C58E}">
      <dgm:prSet/>
      <dgm:spPr/>
      <dgm:t>
        <a:bodyPr/>
        <a:lstStyle/>
        <a:p>
          <a:endParaRPr lang="en-US"/>
        </a:p>
      </dgm:t>
    </dgm:pt>
    <dgm:pt modelId="{C9ABF4DA-1466-4AE7-9AD8-47D9B876EBF1}" type="sibTrans" cxnId="{BCDD3887-B042-4E16-869F-19D208C3C58E}">
      <dgm:prSet/>
      <dgm:spPr/>
      <dgm:t>
        <a:bodyPr/>
        <a:lstStyle/>
        <a:p>
          <a:endParaRPr lang="en-US"/>
        </a:p>
      </dgm:t>
    </dgm:pt>
    <dgm:pt modelId="{7F3F3337-0D89-458F-8A9F-A4F8C89E924F}">
      <dgm:prSet/>
      <dgm:spPr/>
      <dgm:t>
        <a:bodyPr/>
        <a:lstStyle/>
        <a:p>
          <a:r>
            <a:rPr lang="en-US" b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Call an ambulance</a:t>
          </a:r>
        </a:p>
      </dgm:t>
    </dgm:pt>
    <dgm:pt modelId="{4397DA04-2422-42DF-8BFC-9ACAFB429A17}" type="parTrans" cxnId="{AE123213-9324-490D-9F25-3576C2457897}">
      <dgm:prSet/>
      <dgm:spPr/>
      <dgm:t>
        <a:bodyPr/>
        <a:lstStyle/>
        <a:p>
          <a:endParaRPr lang="en-US"/>
        </a:p>
      </dgm:t>
    </dgm:pt>
    <dgm:pt modelId="{C77E87B4-1F64-41A5-92EC-C04673138632}" type="sibTrans" cxnId="{AE123213-9324-490D-9F25-3576C2457897}">
      <dgm:prSet/>
      <dgm:spPr/>
      <dgm:t>
        <a:bodyPr/>
        <a:lstStyle/>
        <a:p>
          <a:endParaRPr lang="en-US"/>
        </a:p>
      </dgm:t>
    </dgm:pt>
    <dgm:pt modelId="{616A2CF3-B6ED-45CB-BFF1-A3B7DF291BD6}">
      <dgm:prSet/>
      <dgm:spPr/>
      <dgm:t>
        <a:bodyPr/>
        <a:lstStyle/>
        <a:p>
          <a:r>
            <a:rPr lang="en-US" b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Basic Life Support or Recovery Position if you know how to do it</a:t>
          </a:r>
        </a:p>
      </dgm:t>
    </dgm:pt>
    <dgm:pt modelId="{D5D8A5E9-8CC0-4A01-916D-9C95854E4C5E}" type="parTrans" cxnId="{F88583A7-DA2A-4081-A8A4-3B76A0849C4B}">
      <dgm:prSet/>
      <dgm:spPr/>
      <dgm:t>
        <a:bodyPr/>
        <a:lstStyle/>
        <a:p>
          <a:endParaRPr lang="en-US"/>
        </a:p>
      </dgm:t>
    </dgm:pt>
    <dgm:pt modelId="{F006E899-664D-4E68-807F-673AA79292CB}" type="sibTrans" cxnId="{F88583A7-DA2A-4081-A8A4-3B76A0849C4B}">
      <dgm:prSet/>
      <dgm:spPr/>
      <dgm:t>
        <a:bodyPr/>
        <a:lstStyle/>
        <a:p>
          <a:endParaRPr lang="en-US"/>
        </a:p>
      </dgm:t>
    </dgm:pt>
    <dgm:pt modelId="{5C087147-DA94-41C8-AA47-75D497840C1F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b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What does naloxone do?</a:t>
          </a:r>
        </a:p>
      </dgm:t>
    </dgm:pt>
    <dgm:pt modelId="{586C9255-CC35-4910-B750-9EE8094F4487}" type="parTrans" cxnId="{19E2C41A-488F-4779-876B-A2C1217A6F70}">
      <dgm:prSet/>
      <dgm:spPr/>
      <dgm:t>
        <a:bodyPr/>
        <a:lstStyle/>
        <a:p>
          <a:endParaRPr lang="en-US"/>
        </a:p>
      </dgm:t>
    </dgm:pt>
    <dgm:pt modelId="{AB19BA2D-1DDE-4DCE-8643-28F06050C71A}" type="sibTrans" cxnId="{19E2C41A-488F-4779-876B-A2C1217A6F70}">
      <dgm:prSet/>
      <dgm:spPr/>
      <dgm:t>
        <a:bodyPr/>
        <a:lstStyle/>
        <a:p>
          <a:endParaRPr lang="en-US"/>
        </a:p>
      </dgm:t>
    </dgm:pt>
    <dgm:pt modelId="{FD82927D-AD4A-4581-998A-AE43501362B3}">
      <dgm:prSet phldr="0"/>
      <dgm:spPr>
        <a:solidFill>
          <a:srgbClr val="E36905"/>
        </a:solidFill>
      </dgm:spPr>
      <dgm:t>
        <a:bodyPr/>
        <a:lstStyle/>
        <a:p>
          <a:pPr rtl="0"/>
          <a:r>
            <a:rPr lang="en-US" b="1" dirty="0" err="1" smtClean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Nyxoid</a:t>
          </a:r>
          <a:r>
            <a:rPr lang="en-US" b="1" dirty="0" smtClean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, Naloxone 1.26mg nasal spray </a:t>
          </a:r>
          <a:r>
            <a:rPr lang="en-US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or </a:t>
          </a:r>
          <a:r>
            <a:rPr lang="en-US" b="1" dirty="0" err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Prenoxad</a:t>
          </a:r>
          <a:r>
            <a:rPr lang="en-US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? </a:t>
          </a:r>
        </a:p>
      </dgm:t>
    </dgm:pt>
    <dgm:pt modelId="{7D0B6FA2-0E50-44B1-8447-63A0CEDC89C6}" type="parTrans" cxnId="{B8E3B9ED-FDEB-45F9-A1B7-70E541D66835}">
      <dgm:prSet/>
      <dgm:spPr/>
      <dgm:t>
        <a:bodyPr/>
        <a:lstStyle/>
        <a:p>
          <a:endParaRPr lang="en-US"/>
        </a:p>
      </dgm:t>
    </dgm:pt>
    <dgm:pt modelId="{B55B726F-4BB9-452E-9EC1-12EAB3607C23}" type="sibTrans" cxnId="{B8E3B9ED-FDEB-45F9-A1B7-70E541D66835}">
      <dgm:prSet/>
      <dgm:spPr/>
      <dgm:t>
        <a:bodyPr/>
        <a:lstStyle/>
        <a:p>
          <a:endParaRPr lang="en-US"/>
        </a:p>
      </dgm:t>
    </dgm:pt>
    <dgm:pt modelId="{79C0BFEB-3F51-4F00-8EB4-D8ED31B6FC10}">
      <dgm:prSet/>
      <dgm:spPr>
        <a:solidFill>
          <a:srgbClr val="E38605">
            <a:alpha val="79000"/>
          </a:srgbClr>
        </a:solidFill>
      </dgm:spPr>
      <dgm:t>
        <a:bodyPr/>
        <a:lstStyle/>
        <a:p>
          <a:r>
            <a:rPr lang="en-US" b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How to use it</a:t>
          </a:r>
        </a:p>
      </dgm:t>
    </dgm:pt>
    <dgm:pt modelId="{0E9F44F9-E1B8-405D-8022-6D7F5D5F3B34}" type="parTrans" cxnId="{A1064442-8FA1-4D8F-8BF1-4A1D51DBDA6B}">
      <dgm:prSet/>
      <dgm:spPr/>
      <dgm:t>
        <a:bodyPr/>
        <a:lstStyle/>
        <a:p>
          <a:endParaRPr lang="en-US"/>
        </a:p>
      </dgm:t>
    </dgm:pt>
    <dgm:pt modelId="{B6FA01A6-094E-45A5-871F-2F45C0220EE0}" type="sibTrans" cxnId="{A1064442-8FA1-4D8F-8BF1-4A1D51DBDA6B}">
      <dgm:prSet/>
      <dgm:spPr/>
      <dgm:t>
        <a:bodyPr/>
        <a:lstStyle/>
        <a:p>
          <a:endParaRPr lang="en-US"/>
        </a:p>
      </dgm:t>
    </dgm:pt>
    <dgm:pt modelId="{62FF70D4-BF3C-4598-848C-B22F6C54934F}">
      <dgm:prSet phldr="0"/>
      <dgm:spPr>
        <a:solidFill>
          <a:srgbClr val="F0A132">
            <a:alpha val="87000"/>
          </a:srgbClr>
        </a:solidFill>
      </dgm:spPr>
      <dgm:t>
        <a:bodyPr/>
        <a:lstStyle/>
        <a:p>
          <a:pPr rtl="0"/>
          <a:r>
            <a:rPr lang="en-US" b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Give the supply </a:t>
          </a:r>
        </a:p>
      </dgm:t>
    </dgm:pt>
    <dgm:pt modelId="{B66CE64D-E6B9-4A92-9D60-01416E330AB3}" type="parTrans" cxnId="{F64372D5-4741-4B15-8440-167C117C0D3F}">
      <dgm:prSet/>
      <dgm:spPr/>
    </dgm:pt>
    <dgm:pt modelId="{43D252F6-107A-41F5-9E4D-D61578702962}" type="sibTrans" cxnId="{F64372D5-4741-4B15-8440-167C117C0D3F}">
      <dgm:prSet/>
      <dgm:spPr/>
      <dgm:t>
        <a:bodyPr/>
        <a:lstStyle/>
        <a:p>
          <a:endParaRPr lang="en-GB"/>
        </a:p>
      </dgm:t>
    </dgm:pt>
    <dgm:pt modelId="{EF5C5CAB-4C1D-4D9D-86F8-9C81F1A49EE2}" type="pres">
      <dgm:prSet presAssocID="{73BDB002-9665-4F42-8A40-AF9BA1B29AB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3897F7-7685-42AB-B85D-D7757962C7B4}" type="pres">
      <dgm:prSet presAssocID="{B443CB86-F081-42C6-9CEF-A3298ABD5385}" presName="parentLin" presStyleCnt="0"/>
      <dgm:spPr/>
    </dgm:pt>
    <dgm:pt modelId="{A38CED75-2A12-4DE0-AF8F-18BB3C8F16CD}" type="pres">
      <dgm:prSet presAssocID="{B443CB86-F081-42C6-9CEF-A3298ABD5385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9EF8DDB9-0A73-420A-AEDF-077DEE59EE32}" type="pres">
      <dgm:prSet presAssocID="{B443CB86-F081-42C6-9CEF-A3298ABD538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BF364C-4B8A-4D7F-9327-997610059252}" type="pres">
      <dgm:prSet presAssocID="{B443CB86-F081-42C6-9CEF-A3298ABD5385}" presName="negativeSpace" presStyleCnt="0"/>
      <dgm:spPr/>
    </dgm:pt>
    <dgm:pt modelId="{D8DBEEFE-4CA2-4354-A01B-4EB8E427E637}" type="pres">
      <dgm:prSet presAssocID="{B443CB86-F081-42C6-9CEF-A3298ABD5385}" presName="childText" presStyleLbl="conFgAcc1" presStyleIdx="0" presStyleCnt="6">
        <dgm:presLayoutVars>
          <dgm:bulletEnabled val="1"/>
        </dgm:presLayoutVars>
      </dgm:prSet>
      <dgm:spPr/>
    </dgm:pt>
    <dgm:pt modelId="{96607F67-B25A-4FAC-98CC-4E7B19B5DAAF}" type="pres">
      <dgm:prSet presAssocID="{4993B418-1A20-44E8-A49B-734598C7905F}" presName="spaceBetweenRectangles" presStyleCnt="0"/>
      <dgm:spPr/>
    </dgm:pt>
    <dgm:pt modelId="{999B4BD4-D1CE-4449-BC29-EEB2EF20C65A}" type="pres">
      <dgm:prSet presAssocID="{CBD7F46B-AC70-4AC7-B844-D73314738456}" presName="parentLin" presStyleCnt="0"/>
      <dgm:spPr/>
    </dgm:pt>
    <dgm:pt modelId="{B1C78498-23EE-4FB0-966C-2589C41A487A}" type="pres">
      <dgm:prSet presAssocID="{CBD7F46B-AC70-4AC7-B844-D73314738456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F03DB930-F77C-4B65-A5AF-4A893FBE1209}" type="pres">
      <dgm:prSet presAssocID="{CBD7F46B-AC70-4AC7-B844-D73314738456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A1464-2470-485C-8056-1D2EC967CC52}" type="pres">
      <dgm:prSet presAssocID="{CBD7F46B-AC70-4AC7-B844-D73314738456}" presName="negativeSpace" presStyleCnt="0"/>
      <dgm:spPr/>
    </dgm:pt>
    <dgm:pt modelId="{F2DA7619-AE70-4833-AA1B-43389F0BFFF6}" type="pres">
      <dgm:prSet presAssocID="{CBD7F46B-AC70-4AC7-B844-D73314738456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E9D96E-7F5D-4485-A0D1-4B5D1EDFC117}" type="pres">
      <dgm:prSet presAssocID="{C9ABF4DA-1466-4AE7-9AD8-47D9B876EBF1}" presName="spaceBetweenRectangles" presStyleCnt="0"/>
      <dgm:spPr/>
    </dgm:pt>
    <dgm:pt modelId="{4A879C68-5253-4566-B162-89801C988F55}" type="pres">
      <dgm:prSet presAssocID="{5C087147-DA94-41C8-AA47-75D497840C1F}" presName="parentLin" presStyleCnt="0"/>
      <dgm:spPr/>
    </dgm:pt>
    <dgm:pt modelId="{09FA33DD-E135-49C9-AF6F-BCD94B10E2C3}" type="pres">
      <dgm:prSet presAssocID="{5C087147-DA94-41C8-AA47-75D497840C1F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3F03BB73-BF7A-47AD-ADCB-3A0B034B59FD}" type="pres">
      <dgm:prSet presAssocID="{5C087147-DA94-41C8-AA47-75D497840C1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8135F-8EB7-41DE-9166-041DC9B66956}" type="pres">
      <dgm:prSet presAssocID="{5C087147-DA94-41C8-AA47-75D497840C1F}" presName="negativeSpace" presStyleCnt="0"/>
      <dgm:spPr/>
    </dgm:pt>
    <dgm:pt modelId="{BE74E914-531A-484F-B472-E0CC930AA4E7}" type="pres">
      <dgm:prSet presAssocID="{5C087147-DA94-41C8-AA47-75D497840C1F}" presName="childText" presStyleLbl="conFgAcc1" presStyleIdx="2" presStyleCnt="6">
        <dgm:presLayoutVars>
          <dgm:bulletEnabled val="1"/>
        </dgm:presLayoutVars>
      </dgm:prSet>
      <dgm:spPr/>
    </dgm:pt>
    <dgm:pt modelId="{6D146907-C046-441F-92A2-D94ADDD2F5D6}" type="pres">
      <dgm:prSet presAssocID="{AB19BA2D-1DDE-4DCE-8643-28F06050C71A}" presName="spaceBetweenRectangles" presStyleCnt="0"/>
      <dgm:spPr/>
    </dgm:pt>
    <dgm:pt modelId="{2460CDD5-9C4E-471A-8977-D0E8E8D29EFE}" type="pres">
      <dgm:prSet presAssocID="{FD82927D-AD4A-4581-998A-AE43501362B3}" presName="parentLin" presStyleCnt="0"/>
      <dgm:spPr/>
    </dgm:pt>
    <dgm:pt modelId="{BEEBE023-571A-45B2-8638-83F52BBE8732}" type="pres">
      <dgm:prSet presAssocID="{FD82927D-AD4A-4581-998A-AE43501362B3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18EB42FC-C6F5-4978-A981-98BFF4AE3F81}" type="pres">
      <dgm:prSet presAssocID="{FD82927D-AD4A-4581-998A-AE43501362B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5A9783-C465-4A01-8392-0741D783683F}" type="pres">
      <dgm:prSet presAssocID="{FD82927D-AD4A-4581-998A-AE43501362B3}" presName="negativeSpace" presStyleCnt="0"/>
      <dgm:spPr/>
    </dgm:pt>
    <dgm:pt modelId="{52D2ACE7-3A75-404F-A4DF-0E2ABC11A84A}" type="pres">
      <dgm:prSet presAssocID="{FD82927D-AD4A-4581-998A-AE43501362B3}" presName="childText" presStyleLbl="conFgAcc1" presStyleIdx="3" presStyleCnt="6">
        <dgm:presLayoutVars>
          <dgm:bulletEnabled val="1"/>
        </dgm:presLayoutVars>
      </dgm:prSet>
      <dgm:spPr/>
    </dgm:pt>
    <dgm:pt modelId="{EF53676F-AE76-41EB-A403-7ED3581A62AC}" type="pres">
      <dgm:prSet presAssocID="{B55B726F-4BB9-452E-9EC1-12EAB3607C23}" presName="spaceBetweenRectangles" presStyleCnt="0"/>
      <dgm:spPr/>
    </dgm:pt>
    <dgm:pt modelId="{5D4EDE0E-6C2C-424D-AD75-910E1C50BDB1}" type="pres">
      <dgm:prSet presAssocID="{79C0BFEB-3F51-4F00-8EB4-D8ED31B6FC10}" presName="parentLin" presStyleCnt="0"/>
      <dgm:spPr/>
    </dgm:pt>
    <dgm:pt modelId="{93101E6D-2F6F-4B81-B36B-0FF384088E67}" type="pres">
      <dgm:prSet presAssocID="{79C0BFEB-3F51-4F00-8EB4-D8ED31B6FC10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4D281DF2-6B40-41AA-9A58-8B75E8F2D306}" type="pres">
      <dgm:prSet presAssocID="{79C0BFEB-3F51-4F00-8EB4-D8ED31B6FC1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91D8D-6438-4D31-BCC6-E1B62751A06B}" type="pres">
      <dgm:prSet presAssocID="{79C0BFEB-3F51-4F00-8EB4-D8ED31B6FC10}" presName="negativeSpace" presStyleCnt="0"/>
      <dgm:spPr/>
    </dgm:pt>
    <dgm:pt modelId="{CB3303A2-74FA-457E-B196-189EE0410442}" type="pres">
      <dgm:prSet presAssocID="{79C0BFEB-3F51-4F00-8EB4-D8ED31B6FC10}" presName="childText" presStyleLbl="conFgAcc1" presStyleIdx="4" presStyleCnt="6">
        <dgm:presLayoutVars>
          <dgm:bulletEnabled val="1"/>
        </dgm:presLayoutVars>
      </dgm:prSet>
      <dgm:spPr/>
    </dgm:pt>
    <dgm:pt modelId="{CB832596-7A19-47AD-BCCB-44380BF0643D}" type="pres">
      <dgm:prSet presAssocID="{B6FA01A6-094E-45A5-871F-2F45C0220EE0}" presName="spaceBetweenRectangles" presStyleCnt="0"/>
      <dgm:spPr/>
    </dgm:pt>
    <dgm:pt modelId="{67582872-98A8-48ED-A51A-A9E82EFDEDB8}" type="pres">
      <dgm:prSet presAssocID="{62FF70D4-BF3C-4598-848C-B22F6C54934F}" presName="parentLin" presStyleCnt="0"/>
      <dgm:spPr/>
    </dgm:pt>
    <dgm:pt modelId="{19CE908F-4A6F-4DF7-8084-F5A8AD71AD73}" type="pres">
      <dgm:prSet presAssocID="{62FF70D4-BF3C-4598-848C-B22F6C54934F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AF02C17F-B51B-4F23-A4C6-36E0EA8BAD59}" type="pres">
      <dgm:prSet presAssocID="{62FF70D4-BF3C-4598-848C-B22F6C54934F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00D33-D481-4564-B112-5A1C2AD34DF1}" type="pres">
      <dgm:prSet presAssocID="{62FF70D4-BF3C-4598-848C-B22F6C54934F}" presName="negativeSpace" presStyleCnt="0"/>
      <dgm:spPr/>
    </dgm:pt>
    <dgm:pt modelId="{CAC84DC2-FC6C-4AAB-BB20-0533921E0707}" type="pres">
      <dgm:prSet presAssocID="{62FF70D4-BF3C-4598-848C-B22F6C54934F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85F9DC1-876C-4552-950E-D3CB50223701}" type="presOf" srcId="{62FF70D4-BF3C-4598-848C-B22F6C54934F}" destId="{19CE908F-4A6F-4DF7-8084-F5A8AD71AD73}" srcOrd="0" destOrd="0" presId="urn:microsoft.com/office/officeart/2005/8/layout/list1"/>
    <dgm:cxn modelId="{A1064442-8FA1-4D8F-8BF1-4A1D51DBDA6B}" srcId="{73BDB002-9665-4F42-8A40-AF9BA1B29ABF}" destId="{79C0BFEB-3F51-4F00-8EB4-D8ED31B6FC10}" srcOrd="4" destOrd="0" parTransId="{0E9F44F9-E1B8-405D-8022-6D7F5D5F3B34}" sibTransId="{B6FA01A6-094E-45A5-871F-2F45C0220EE0}"/>
    <dgm:cxn modelId="{B8E3B9ED-FDEB-45F9-A1B7-70E541D66835}" srcId="{73BDB002-9665-4F42-8A40-AF9BA1B29ABF}" destId="{FD82927D-AD4A-4581-998A-AE43501362B3}" srcOrd="3" destOrd="0" parTransId="{7D0B6FA2-0E50-44B1-8447-63A0CEDC89C6}" sibTransId="{B55B726F-4BB9-452E-9EC1-12EAB3607C23}"/>
    <dgm:cxn modelId="{B45B18C9-5559-48A6-A67C-BAFF25717D9B}" type="presOf" srcId="{7F3F3337-0D89-458F-8A9F-A4F8C89E924F}" destId="{F2DA7619-AE70-4833-AA1B-43389F0BFFF6}" srcOrd="0" destOrd="0" presId="urn:microsoft.com/office/officeart/2005/8/layout/list1"/>
    <dgm:cxn modelId="{612E67C6-18A1-4CB4-8F60-3EA06FBE61E2}" type="presOf" srcId="{79C0BFEB-3F51-4F00-8EB4-D8ED31B6FC10}" destId="{93101E6D-2F6F-4B81-B36B-0FF384088E67}" srcOrd="0" destOrd="0" presId="urn:microsoft.com/office/officeart/2005/8/layout/list1"/>
    <dgm:cxn modelId="{5370D59D-B3C5-465F-B9FD-4DB300F6EB85}" type="presOf" srcId="{CBD7F46B-AC70-4AC7-B844-D73314738456}" destId="{B1C78498-23EE-4FB0-966C-2589C41A487A}" srcOrd="0" destOrd="0" presId="urn:microsoft.com/office/officeart/2005/8/layout/list1"/>
    <dgm:cxn modelId="{82A434C2-1B04-453A-B5C1-41FE214D5D97}" type="presOf" srcId="{B443CB86-F081-42C6-9CEF-A3298ABD5385}" destId="{9EF8DDB9-0A73-420A-AEDF-077DEE59EE32}" srcOrd="1" destOrd="0" presId="urn:microsoft.com/office/officeart/2005/8/layout/list1"/>
    <dgm:cxn modelId="{8F1F0E84-6C99-4569-B654-3344D169FC2B}" type="presOf" srcId="{79C0BFEB-3F51-4F00-8EB4-D8ED31B6FC10}" destId="{4D281DF2-6B40-41AA-9A58-8B75E8F2D306}" srcOrd="1" destOrd="0" presId="urn:microsoft.com/office/officeart/2005/8/layout/list1"/>
    <dgm:cxn modelId="{61029530-6264-4719-99E0-610F63D213CD}" type="presOf" srcId="{FD82927D-AD4A-4581-998A-AE43501362B3}" destId="{BEEBE023-571A-45B2-8638-83F52BBE8732}" srcOrd="0" destOrd="0" presId="urn:microsoft.com/office/officeart/2005/8/layout/list1"/>
    <dgm:cxn modelId="{F88583A7-DA2A-4081-A8A4-3B76A0849C4B}" srcId="{CBD7F46B-AC70-4AC7-B844-D73314738456}" destId="{616A2CF3-B6ED-45CB-BFF1-A3B7DF291BD6}" srcOrd="1" destOrd="0" parTransId="{D5D8A5E9-8CC0-4A01-916D-9C95854E4C5E}" sibTransId="{F006E899-664D-4E68-807F-673AA79292CB}"/>
    <dgm:cxn modelId="{31ACE065-BA20-4FA1-8656-9E2BEE52DC1D}" srcId="{73BDB002-9665-4F42-8A40-AF9BA1B29ABF}" destId="{B443CB86-F081-42C6-9CEF-A3298ABD5385}" srcOrd="0" destOrd="0" parTransId="{A3A08B03-B323-44F3-ACD7-7FA3F0C963E7}" sibTransId="{4993B418-1A20-44E8-A49B-734598C7905F}"/>
    <dgm:cxn modelId="{93ACA4F5-7E74-411E-8E19-534980B484A5}" type="presOf" srcId="{FD82927D-AD4A-4581-998A-AE43501362B3}" destId="{18EB42FC-C6F5-4978-A981-98BFF4AE3F81}" srcOrd="1" destOrd="0" presId="urn:microsoft.com/office/officeart/2005/8/layout/list1"/>
    <dgm:cxn modelId="{E6C01AD1-D9C3-4097-93CC-734E89FDC3C1}" type="presOf" srcId="{B443CB86-F081-42C6-9CEF-A3298ABD5385}" destId="{A38CED75-2A12-4DE0-AF8F-18BB3C8F16CD}" srcOrd="0" destOrd="0" presId="urn:microsoft.com/office/officeart/2005/8/layout/list1"/>
    <dgm:cxn modelId="{A5588CE9-1962-44AE-8638-DCB6002A6ECF}" type="presOf" srcId="{CBD7F46B-AC70-4AC7-B844-D73314738456}" destId="{F03DB930-F77C-4B65-A5AF-4A893FBE1209}" srcOrd="1" destOrd="0" presId="urn:microsoft.com/office/officeart/2005/8/layout/list1"/>
    <dgm:cxn modelId="{3DF528B3-4EF8-4AF5-9B57-B4FA00F9697E}" type="presOf" srcId="{62FF70D4-BF3C-4598-848C-B22F6C54934F}" destId="{AF02C17F-B51B-4F23-A4C6-36E0EA8BAD59}" srcOrd="1" destOrd="0" presId="urn:microsoft.com/office/officeart/2005/8/layout/list1"/>
    <dgm:cxn modelId="{1E716CD1-60C7-4B08-BB59-21B7F8528E7E}" type="presOf" srcId="{5C087147-DA94-41C8-AA47-75D497840C1F}" destId="{3F03BB73-BF7A-47AD-ADCB-3A0B034B59FD}" srcOrd="1" destOrd="0" presId="urn:microsoft.com/office/officeart/2005/8/layout/list1"/>
    <dgm:cxn modelId="{AE123213-9324-490D-9F25-3576C2457897}" srcId="{CBD7F46B-AC70-4AC7-B844-D73314738456}" destId="{7F3F3337-0D89-458F-8A9F-A4F8C89E924F}" srcOrd="0" destOrd="0" parTransId="{4397DA04-2422-42DF-8BFC-9ACAFB429A17}" sibTransId="{C77E87B4-1F64-41A5-92EC-C04673138632}"/>
    <dgm:cxn modelId="{F64372D5-4741-4B15-8440-167C117C0D3F}" srcId="{73BDB002-9665-4F42-8A40-AF9BA1B29ABF}" destId="{62FF70D4-BF3C-4598-848C-B22F6C54934F}" srcOrd="5" destOrd="0" parTransId="{B66CE64D-E6B9-4A92-9D60-01416E330AB3}" sibTransId="{43D252F6-107A-41F5-9E4D-D61578702962}"/>
    <dgm:cxn modelId="{BCDD3887-B042-4E16-869F-19D208C3C58E}" srcId="{73BDB002-9665-4F42-8A40-AF9BA1B29ABF}" destId="{CBD7F46B-AC70-4AC7-B844-D73314738456}" srcOrd="1" destOrd="0" parTransId="{3A316714-FE4F-40B9-A746-570CB14917EA}" sibTransId="{C9ABF4DA-1466-4AE7-9AD8-47D9B876EBF1}"/>
    <dgm:cxn modelId="{19E2C41A-488F-4779-876B-A2C1217A6F70}" srcId="{73BDB002-9665-4F42-8A40-AF9BA1B29ABF}" destId="{5C087147-DA94-41C8-AA47-75D497840C1F}" srcOrd="2" destOrd="0" parTransId="{586C9255-CC35-4910-B750-9EE8094F4487}" sibTransId="{AB19BA2D-1DDE-4DCE-8643-28F06050C71A}"/>
    <dgm:cxn modelId="{4E283D0D-A686-430E-A797-6AA71E050723}" type="presOf" srcId="{5C087147-DA94-41C8-AA47-75D497840C1F}" destId="{09FA33DD-E135-49C9-AF6F-BCD94B10E2C3}" srcOrd="0" destOrd="0" presId="urn:microsoft.com/office/officeart/2005/8/layout/list1"/>
    <dgm:cxn modelId="{39761AC0-7E6E-46E5-8641-F65E928B2768}" type="presOf" srcId="{73BDB002-9665-4F42-8A40-AF9BA1B29ABF}" destId="{EF5C5CAB-4C1D-4D9D-86F8-9C81F1A49EE2}" srcOrd="0" destOrd="0" presId="urn:microsoft.com/office/officeart/2005/8/layout/list1"/>
    <dgm:cxn modelId="{F43F4CE4-678C-48AD-9703-B44BCE952F56}" type="presOf" srcId="{616A2CF3-B6ED-45CB-BFF1-A3B7DF291BD6}" destId="{F2DA7619-AE70-4833-AA1B-43389F0BFFF6}" srcOrd="0" destOrd="1" presId="urn:microsoft.com/office/officeart/2005/8/layout/list1"/>
    <dgm:cxn modelId="{A8CD228E-4659-419E-905D-142984E20A8E}" type="presParOf" srcId="{EF5C5CAB-4C1D-4D9D-86F8-9C81F1A49EE2}" destId="{C23897F7-7685-42AB-B85D-D7757962C7B4}" srcOrd="0" destOrd="0" presId="urn:microsoft.com/office/officeart/2005/8/layout/list1"/>
    <dgm:cxn modelId="{D77D8C6E-110B-4CDD-9A44-B5990D487F3B}" type="presParOf" srcId="{C23897F7-7685-42AB-B85D-D7757962C7B4}" destId="{A38CED75-2A12-4DE0-AF8F-18BB3C8F16CD}" srcOrd="0" destOrd="0" presId="urn:microsoft.com/office/officeart/2005/8/layout/list1"/>
    <dgm:cxn modelId="{05A80694-87DF-446D-8DD8-7577101E5FBB}" type="presParOf" srcId="{C23897F7-7685-42AB-B85D-D7757962C7B4}" destId="{9EF8DDB9-0A73-420A-AEDF-077DEE59EE32}" srcOrd="1" destOrd="0" presId="urn:microsoft.com/office/officeart/2005/8/layout/list1"/>
    <dgm:cxn modelId="{1D7D404C-DC91-476A-ABD3-636486C940CC}" type="presParOf" srcId="{EF5C5CAB-4C1D-4D9D-86F8-9C81F1A49EE2}" destId="{61BF364C-4B8A-4D7F-9327-997610059252}" srcOrd="1" destOrd="0" presId="urn:microsoft.com/office/officeart/2005/8/layout/list1"/>
    <dgm:cxn modelId="{3C47E554-DBB4-4738-9FE6-21AA7C312AFA}" type="presParOf" srcId="{EF5C5CAB-4C1D-4D9D-86F8-9C81F1A49EE2}" destId="{D8DBEEFE-4CA2-4354-A01B-4EB8E427E637}" srcOrd="2" destOrd="0" presId="urn:microsoft.com/office/officeart/2005/8/layout/list1"/>
    <dgm:cxn modelId="{C1A22118-8B24-4DFC-B3AB-219BA2365013}" type="presParOf" srcId="{EF5C5CAB-4C1D-4D9D-86F8-9C81F1A49EE2}" destId="{96607F67-B25A-4FAC-98CC-4E7B19B5DAAF}" srcOrd="3" destOrd="0" presId="urn:microsoft.com/office/officeart/2005/8/layout/list1"/>
    <dgm:cxn modelId="{913F36BB-CF2D-4902-9024-7D835288F7AA}" type="presParOf" srcId="{EF5C5CAB-4C1D-4D9D-86F8-9C81F1A49EE2}" destId="{999B4BD4-D1CE-4449-BC29-EEB2EF20C65A}" srcOrd="4" destOrd="0" presId="urn:microsoft.com/office/officeart/2005/8/layout/list1"/>
    <dgm:cxn modelId="{89488F90-9051-4DEE-BE6A-DE5106B070EF}" type="presParOf" srcId="{999B4BD4-D1CE-4449-BC29-EEB2EF20C65A}" destId="{B1C78498-23EE-4FB0-966C-2589C41A487A}" srcOrd="0" destOrd="0" presId="urn:microsoft.com/office/officeart/2005/8/layout/list1"/>
    <dgm:cxn modelId="{C31B808E-8CDF-4F93-AF0A-60C1BF326360}" type="presParOf" srcId="{999B4BD4-D1CE-4449-BC29-EEB2EF20C65A}" destId="{F03DB930-F77C-4B65-A5AF-4A893FBE1209}" srcOrd="1" destOrd="0" presId="urn:microsoft.com/office/officeart/2005/8/layout/list1"/>
    <dgm:cxn modelId="{39BE509B-2882-4E5E-B210-C663BA505AE5}" type="presParOf" srcId="{EF5C5CAB-4C1D-4D9D-86F8-9C81F1A49EE2}" destId="{B1AA1464-2470-485C-8056-1D2EC967CC52}" srcOrd="5" destOrd="0" presId="urn:microsoft.com/office/officeart/2005/8/layout/list1"/>
    <dgm:cxn modelId="{0E8E5E62-0F5F-43FB-AF8D-84AE503ECFCB}" type="presParOf" srcId="{EF5C5CAB-4C1D-4D9D-86F8-9C81F1A49EE2}" destId="{F2DA7619-AE70-4833-AA1B-43389F0BFFF6}" srcOrd="6" destOrd="0" presId="urn:microsoft.com/office/officeart/2005/8/layout/list1"/>
    <dgm:cxn modelId="{CFAC24AB-77DD-40D1-A2D1-F7F6218906A4}" type="presParOf" srcId="{EF5C5CAB-4C1D-4D9D-86F8-9C81F1A49EE2}" destId="{E2E9D96E-7F5D-4485-A0D1-4B5D1EDFC117}" srcOrd="7" destOrd="0" presId="urn:microsoft.com/office/officeart/2005/8/layout/list1"/>
    <dgm:cxn modelId="{7E4042B8-6CF1-4F29-A51E-FC27FDE84F9C}" type="presParOf" srcId="{EF5C5CAB-4C1D-4D9D-86F8-9C81F1A49EE2}" destId="{4A879C68-5253-4566-B162-89801C988F55}" srcOrd="8" destOrd="0" presId="urn:microsoft.com/office/officeart/2005/8/layout/list1"/>
    <dgm:cxn modelId="{139231DC-371C-4438-A015-C65C7FFCDFD2}" type="presParOf" srcId="{4A879C68-5253-4566-B162-89801C988F55}" destId="{09FA33DD-E135-49C9-AF6F-BCD94B10E2C3}" srcOrd="0" destOrd="0" presId="urn:microsoft.com/office/officeart/2005/8/layout/list1"/>
    <dgm:cxn modelId="{A43E2E51-D81D-45A7-ACBB-B192D49047FE}" type="presParOf" srcId="{4A879C68-5253-4566-B162-89801C988F55}" destId="{3F03BB73-BF7A-47AD-ADCB-3A0B034B59FD}" srcOrd="1" destOrd="0" presId="urn:microsoft.com/office/officeart/2005/8/layout/list1"/>
    <dgm:cxn modelId="{F62FF83B-9061-4370-8293-78F004286C4C}" type="presParOf" srcId="{EF5C5CAB-4C1D-4D9D-86F8-9C81F1A49EE2}" destId="{9AF8135F-8EB7-41DE-9166-041DC9B66956}" srcOrd="9" destOrd="0" presId="urn:microsoft.com/office/officeart/2005/8/layout/list1"/>
    <dgm:cxn modelId="{80B65DB0-840A-4CEB-8A6B-B66686294A37}" type="presParOf" srcId="{EF5C5CAB-4C1D-4D9D-86F8-9C81F1A49EE2}" destId="{BE74E914-531A-484F-B472-E0CC930AA4E7}" srcOrd="10" destOrd="0" presId="urn:microsoft.com/office/officeart/2005/8/layout/list1"/>
    <dgm:cxn modelId="{04A506D3-8277-4BE4-B77C-0BDB4E6AFD6E}" type="presParOf" srcId="{EF5C5CAB-4C1D-4D9D-86F8-9C81F1A49EE2}" destId="{6D146907-C046-441F-92A2-D94ADDD2F5D6}" srcOrd="11" destOrd="0" presId="urn:microsoft.com/office/officeart/2005/8/layout/list1"/>
    <dgm:cxn modelId="{C70DB2C1-DB92-4332-93EB-913233C7AE96}" type="presParOf" srcId="{EF5C5CAB-4C1D-4D9D-86F8-9C81F1A49EE2}" destId="{2460CDD5-9C4E-471A-8977-D0E8E8D29EFE}" srcOrd="12" destOrd="0" presId="urn:microsoft.com/office/officeart/2005/8/layout/list1"/>
    <dgm:cxn modelId="{189226BB-E086-470C-BBDA-AF33B33787DF}" type="presParOf" srcId="{2460CDD5-9C4E-471A-8977-D0E8E8D29EFE}" destId="{BEEBE023-571A-45B2-8638-83F52BBE8732}" srcOrd="0" destOrd="0" presId="urn:microsoft.com/office/officeart/2005/8/layout/list1"/>
    <dgm:cxn modelId="{3A998AB7-5E10-4E96-AC12-C51AF223C9F4}" type="presParOf" srcId="{2460CDD5-9C4E-471A-8977-D0E8E8D29EFE}" destId="{18EB42FC-C6F5-4978-A981-98BFF4AE3F81}" srcOrd="1" destOrd="0" presId="urn:microsoft.com/office/officeart/2005/8/layout/list1"/>
    <dgm:cxn modelId="{9903601E-244E-4A79-96F7-E923FDB355A3}" type="presParOf" srcId="{EF5C5CAB-4C1D-4D9D-86F8-9C81F1A49EE2}" destId="{7D5A9783-C465-4A01-8392-0741D783683F}" srcOrd="13" destOrd="0" presId="urn:microsoft.com/office/officeart/2005/8/layout/list1"/>
    <dgm:cxn modelId="{14DA96A9-761F-4F6E-9386-FB1EDF602539}" type="presParOf" srcId="{EF5C5CAB-4C1D-4D9D-86F8-9C81F1A49EE2}" destId="{52D2ACE7-3A75-404F-A4DF-0E2ABC11A84A}" srcOrd="14" destOrd="0" presId="urn:microsoft.com/office/officeart/2005/8/layout/list1"/>
    <dgm:cxn modelId="{C61B5450-9D5B-41DB-843D-7D2AA1F12553}" type="presParOf" srcId="{EF5C5CAB-4C1D-4D9D-86F8-9C81F1A49EE2}" destId="{EF53676F-AE76-41EB-A403-7ED3581A62AC}" srcOrd="15" destOrd="0" presId="urn:microsoft.com/office/officeart/2005/8/layout/list1"/>
    <dgm:cxn modelId="{4EEFE60E-A122-4461-871A-B7E43DC488D0}" type="presParOf" srcId="{EF5C5CAB-4C1D-4D9D-86F8-9C81F1A49EE2}" destId="{5D4EDE0E-6C2C-424D-AD75-910E1C50BDB1}" srcOrd="16" destOrd="0" presId="urn:microsoft.com/office/officeart/2005/8/layout/list1"/>
    <dgm:cxn modelId="{855F3D21-6A39-4F20-AA6D-45DD0FDB49C2}" type="presParOf" srcId="{5D4EDE0E-6C2C-424D-AD75-910E1C50BDB1}" destId="{93101E6D-2F6F-4B81-B36B-0FF384088E67}" srcOrd="0" destOrd="0" presId="urn:microsoft.com/office/officeart/2005/8/layout/list1"/>
    <dgm:cxn modelId="{F2573DFD-B62E-485B-BDF0-20F8465BC550}" type="presParOf" srcId="{5D4EDE0E-6C2C-424D-AD75-910E1C50BDB1}" destId="{4D281DF2-6B40-41AA-9A58-8B75E8F2D306}" srcOrd="1" destOrd="0" presId="urn:microsoft.com/office/officeart/2005/8/layout/list1"/>
    <dgm:cxn modelId="{87BF6ED5-4E44-4BC5-950E-E3BD944533D4}" type="presParOf" srcId="{EF5C5CAB-4C1D-4D9D-86F8-9C81F1A49EE2}" destId="{D8F91D8D-6438-4D31-BCC6-E1B62751A06B}" srcOrd="17" destOrd="0" presId="urn:microsoft.com/office/officeart/2005/8/layout/list1"/>
    <dgm:cxn modelId="{18D674F4-B811-4647-A9E0-6454624952F3}" type="presParOf" srcId="{EF5C5CAB-4C1D-4D9D-86F8-9C81F1A49EE2}" destId="{CB3303A2-74FA-457E-B196-189EE0410442}" srcOrd="18" destOrd="0" presId="urn:microsoft.com/office/officeart/2005/8/layout/list1"/>
    <dgm:cxn modelId="{5FD15939-B3F4-4508-BDBC-2E2613C19473}" type="presParOf" srcId="{EF5C5CAB-4C1D-4D9D-86F8-9C81F1A49EE2}" destId="{CB832596-7A19-47AD-BCCB-44380BF0643D}" srcOrd="19" destOrd="0" presId="urn:microsoft.com/office/officeart/2005/8/layout/list1"/>
    <dgm:cxn modelId="{1E05AE05-392A-4DDA-B095-601DDDB0C96D}" type="presParOf" srcId="{EF5C5CAB-4C1D-4D9D-86F8-9C81F1A49EE2}" destId="{67582872-98A8-48ED-A51A-A9E82EFDEDB8}" srcOrd="20" destOrd="0" presId="urn:microsoft.com/office/officeart/2005/8/layout/list1"/>
    <dgm:cxn modelId="{D4EA7A8E-1AB0-48BE-9F21-FCD54BF12C68}" type="presParOf" srcId="{67582872-98A8-48ED-A51A-A9E82EFDEDB8}" destId="{19CE908F-4A6F-4DF7-8084-F5A8AD71AD73}" srcOrd="0" destOrd="0" presId="urn:microsoft.com/office/officeart/2005/8/layout/list1"/>
    <dgm:cxn modelId="{EF24B6CE-3301-4FCC-B1F0-271B06163908}" type="presParOf" srcId="{67582872-98A8-48ED-A51A-A9E82EFDEDB8}" destId="{AF02C17F-B51B-4F23-A4C6-36E0EA8BAD59}" srcOrd="1" destOrd="0" presId="urn:microsoft.com/office/officeart/2005/8/layout/list1"/>
    <dgm:cxn modelId="{C81C77E9-27DD-4772-8E5D-5D00BC889F54}" type="presParOf" srcId="{EF5C5CAB-4C1D-4D9D-86F8-9C81F1A49EE2}" destId="{CBF00D33-D481-4564-B112-5A1C2AD34DF1}" srcOrd="21" destOrd="0" presId="urn:microsoft.com/office/officeart/2005/8/layout/list1"/>
    <dgm:cxn modelId="{333DDFD3-7F53-4287-B75A-BCC98AF7FC2E}" type="presParOf" srcId="{EF5C5CAB-4C1D-4D9D-86F8-9C81F1A49EE2}" destId="{CAC84DC2-FC6C-4AAB-BB20-0533921E070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0F26D5D-FB38-42E9-9AA0-06A529B4A341}" type="doc">
      <dgm:prSet loTypeId="urn:microsoft.com/office/officeart/2005/8/layout/process2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E50660F-B9BE-42E3-BC9F-FE01942F6E8F}">
      <dgm:prSet/>
      <dgm:spPr/>
      <dgm:t>
        <a:bodyPr/>
        <a:lstStyle/>
        <a:p>
          <a:r>
            <a:rPr lang="en-US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Page 1 – Complete for all supplies</a:t>
          </a:r>
        </a:p>
      </dgm:t>
    </dgm:pt>
    <dgm:pt modelId="{530237BC-C96C-4B62-95EE-7082EE818FD7}" type="parTrans" cxnId="{BB794E06-4FCD-4D74-85B4-F03B3318D5B3}">
      <dgm:prSet/>
      <dgm:spPr/>
      <dgm:t>
        <a:bodyPr/>
        <a:lstStyle/>
        <a:p>
          <a:endParaRPr lang="en-US"/>
        </a:p>
      </dgm:t>
    </dgm:pt>
    <dgm:pt modelId="{D58D2D62-9125-4A1E-B0D2-5CCF7877FC10}" type="sibTrans" cxnId="{BB794E06-4FCD-4D74-85B4-F03B3318D5B3}">
      <dgm:prSet/>
      <dgm:spPr/>
      <dgm:t>
        <a:bodyPr/>
        <a:lstStyle/>
        <a:p>
          <a:endParaRPr lang="en-US"/>
        </a:p>
      </dgm:t>
    </dgm:pt>
    <dgm:pt modelId="{86D7F4BB-BA1B-4535-A98D-80375F561930}">
      <dgm:prSet/>
      <dgm:spPr/>
      <dgm:t>
        <a:bodyPr/>
        <a:lstStyle/>
        <a:p>
          <a:pPr rtl="0"/>
          <a:r>
            <a:rPr lang="en-US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Page 2 – Only complete if you are resupplying naloxone and the person has reported using it</a:t>
          </a:r>
        </a:p>
      </dgm:t>
    </dgm:pt>
    <dgm:pt modelId="{C0534C79-66D9-41FD-8B62-45AF98394151}" type="parTrans" cxnId="{735814A6-2563-44F3-8F41-F20F101B5F74}">
      <dgm:prSet/>
      <dgm:spPr/>
      <dgm:t>
        <a:bodyPr/>
        <a:lstStyle/>
        <a:p>
          <a:endParaRPr lang="en-US"/>
        </a:p>
      </dgm:t>
    </dgm:pt>
    <dgm:pt modelId="{988815B3-A5D7-45CF-BD7C-E19ADBF6AD6C}" type="sibTrans" cxnId="{735814A6-2563-44F3-8F41-F20F101B5F74}">
      <dgm:prSet/>
      <dgm:spPr/>
      <dgm:t>
        <a:bodyPr/>
        <a:lstStyle/>
        <a:p>
          <a:endParaRPr lang="en-US"/>
        </a:p>
      </dgm:t>
    </dgm:pt>
    <dgm:pt modelId="{5B50DCAC-1064-4434-BDBC-5365BBF669C9}">
      <dgm:prSet phldr="0"/>
      <dgm:spPr/>
      <dgm:t>
        <a:bodyPr/>
        <a:lstStyle/>
        <a:p>
          <a:pPr rtl="0"/>
          <a:r>
            <a:rPr lang="en-US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Check with your team/service what to do with forms</a:t>
          </a:r>
        </a:p>
      </dgm:t>
    </dgm:pt>
    <dgm:pt modelId="{1531B211-CB40-4252-905E-252785E07022}" type="parTrans" cxnId="{FE46BA25-3E18-496F-91FC-400D0ED9FE05}">
      <dgm:prSet/>
      <dgm:spPr/>
    </dgm:pt>
    <dgm:pt modelId="{4C75669E-BE52-4E8B-ACAD-4F58FEEE7C25}" type="sibTrans" cxnId="{FE46BA25-3E18-496F-91FC-400D0ED9FE05}">
      <dgm:prSet/>
      <dgm:spPr/>
    </dgm:pt>
    <dgm:pt modelId="{03125DD7-65AD-4960-AE65-7354F195D339}" type="pres">
      <dgm:prSet presAssocID="{B0F26D5D-FB38-42E9-9AA0-06A529B4A341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2DC62E-F833-46C2-B19F-D5E64EE2CEE3}" type="pres">
      <dgm:prSet presAssocID="{6E50660F-B9BE-42E3-BC9F-FE01942F6E8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9A296-6F7C-4225-BD6E-07CF8ABF882B}" type="pres">
      <dgm:prSet presAssocID="{D58D2D62-9125-4A1E-B0D2-5CCF7877FC1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EFDA681-657D-4ECC-B081-B0F5D06E10FC}" type="pres">
      <dgm:prSet presAssocID="{D58D2D62-9125-4A1E-B0D2-5CCF7877FC1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7754AE20-3DBF-403B-AB2D-BF8B8B4A0A34}" type="pres">
      <dgm:prSet presAssocID="{86D7F4BB-BA1B-4535-A98D-80375F56193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B633BB-BC34-4A64-9D2C-908365D28B75}" type="pres">
      <dgm:prSet presAssocID="{988815B3-A5D7-45CF-BD7C-E19ADBF6AD6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2658E152-563D-4755-82B8-E25B30F0DD1B}" type="pres">
      <dgm:prSet presAssocID="{988815B3-A5D7-45CF-BD7C-E19ADBF6AD6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9F209570-2DE5-42AA-8559-A7F98106208D}" type="pres">
      <dgm:prSet presAssocID="{5B50DCAC-1064-4434-BDBC-5365BBF669C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5FB080-39CC-42B9-877F-D14513C40A50}" type="presOf" srcId="{D58D2D62-9125-4A1E-B0D2-5CCF7877FC10}" destId="{CC29A296-6F7C-4225-BD6E-07CF8ABF882B}" srcOrd="0" destOrd="0" presId="urn:microsoft.com/office/officeart/2005/8/layout/process2"/>
    <dgm:cxn modelId="{B94C4470-CD70-4EC3-9708-86FB7FEEC8E2}" type="presOf" srcId="{988815B3-A5D7-45CF-BD7C-E19ADBF6AD6C}" destId="{2AB633BB-BC34-4A64-9D2C-908365D28B75}" srcOrd="0" destOrd="0" presId="urn:microsoft.com/office/officeart/2005/8/layout/process2"/>
    <dgm:cxn modelId="{B1FABD73-302B-493B-85D9-F736951671D9}" type="presOf" srcId="{86D7F4BB-BA1B-4535-A98D-80375F561930}" destId="{7754AE20-3DBF-403B-AB2D-BF8B8B4A0A34}" srcOrd="0" destOrd="0" presId="urn:microsoft.com/office/officeart/2005/8/layout/process2"/>
    <dgm:cxn modelId="{0E075256-7377-4D4C-AD97-E4263C2C2E9C}" type="presOf" srcId="{988815B3-A5D7-45CF-BD7C-E19ADBF6AD6C}" destId="{2658E152-563D-4755-82B8-E25B30F0DD1B}" srcOrd="1" destOrd="0" presId="urn:microsoft.com/office/officeart/2005/8/layout/process2"/>
    <dgm:cxn modelId="{763FCAF8-5A79-45B7-AA7A-EC8649D92108}" type="presOf" srcId="{5B50DCAC-1064-4434-BDBC-5365BBF669C9}" destId="{9F209570-2DE5-42AA-8559-A7F98106208D}" srcOrd="0" destOrd="0" presId="urn:microsoft.com/office/officeart/2005/8/layout/process2"/>
    <dgm:cxn modelId="{FE46BA25-3E18-496F-91FC-400D0ED9FE05}" srcId="{B0F26D5D-FB38-42E9-9AA0-06A529B4A341}" destId="{5B50DCAC-1064-4434-BDBC-5365BBF669C9}" srcOrd="2" destOrd="0" parTransId="{1531B211-CB40-4252-905E-252785E07022}" sibTransId="{4C75669E-BE52-4E8B-ACAD-4F58FEEE7C25}"/>
    <dgm:cxn modelId="{25C78663-3E98-4A83-A307-31692BD19A28}" type="presOf" srcId="{B0F26D5D-FB38-42E9-9AA0-06A529B4A341}" destId="{03125DD7-65AD-4960-AE65-7354F195D339}" srcOrd="0" destOrd="0" presId="urn:microsoft.com/office/officeart/2005/8/layout/process2"/>
    <dgm:cxn modelId="{735814A6-2563-44F3-8F41-F20F101B5F74}" srcId="{B0F26D5D-FB38-42E9-9AA0-06A529B4A341}" destId="{86D7F4BB-BA1B-4535-A98D-80375F561930}" srcOrd="1" destOrd="0" parTransId="{C0534C79-66D9-41FD-8B62-45AF98394151}" sibTransId="{988815B3-A5D7-45CF-BD7C-E19ADBF6AD6C}"/>
    <dgm:cxn modelId="{D7D961DE-0DC5-4E91-9043-F340548660FA}" type="presOf" srcId="{6E50660F-B9BE-42E3-BC9F-FE01942F6E8F}" destId="{E82DC62E-F833-46C2-B19F-D5E64EE2CEE3}" srcOrd="0" destOrd="0" presId="urn:microsoft.com/office/officeart/2005/8/layout/process2"/>
    <dgm:cxn modelId="{7792795A-9E65-4110-948F-0DCF1FC60A28}" type="presOf" srcId="{D58D2D62-9125-4A1E-B0D2-5CCF7877FC10}" destId="{0EFDA681-657D-4ECC-B081-B0F5D06E10FC}" srcOrd="1" destOrd="0" presId="urn:microsoft.com/office/officeart/2005/8/layout/process2"/>
    <dgm:cxn modelId="{BB794E06-4FCD-4D74-85B4-F03B3318D5B3}" srcId="{B0F26D5D-FB38-42E9-9AA0-06A529B4A341}" destId="{6E50660F-B9BE-42E3-BC9F-FE01942F6E8F}" srcOrd="0" destOrd="0" parTransId="{530237BC-C96C-4B62-95EE-7082EE818FD7}" sibTransId="{D58D2D62-9125-4A1E-B0D2-5CCF7877FC10}"/>
    <dgm:cxn modelId="{A516CD75-A69F-4E76-9D74-4A2D4FAC865A}" type="presParOf" srcId="{03125DD7-65AD-4960-AE65-7354F195D339}" destId="{E82DC62E-F833-46C2-B19F-D5E64EE2CEE3}" srcOrd="0" destOrd="0" presId="urn:microsoft.com/office/officeart/2005/8/layout/process2"/>
    <dgm:cxn modelId="{AADC3E2E-812B-487A-9B8E-B9FAD89AD6E7}" type="presParOf" srcId="{03125DD7-65AD-4960-AE65-7354F195D339}" destId="{CC29A296-6F7C-4225-BD6E-07CF8ABF882B}" srcOrd="1" destOrd="0" presId="urn:microsoft.com/office/officeart/2005/8/layout/process2"/>
    <dgm:cxn modelId="{2C145344-F205-4B1D-A5DA-8210A3E6A32F}" type="presParOf" srcId="{CC29A296-6F7C-4225-BD6E-07CF8ABF882B}" destId="{0EFDA681-657D-4ECC-B081-B0F5D06E10FC}" srcOrd="0" destOrd="0" presId="urn:microsoft.com/office/officeart/2005/8/layout/process2"/>
    <dgm:cxn modelId="{DF84AEF2-C5DE-41C7-A41A-3D385B878F7C}" type="presParOf" srcId="{03125DD7-65AD-4960-AE65-7354F195D339}" destId="{7754AE20-3DBF-403B-AB2D-BF8B8B4A0A34}" srcOrd="2" destOrd="0" presId="urn:microsoft.com/office/officeart/2005/8/layout/process2"/>
    <dgm:cxn modelId="{FB664152-DD4E-41A1-9F3A-755AEFE32186}" type="presParOf" srcId="{03125DD7-65AD-4960-AE65-7354F195D339}" destId="{2AB633BB-BC34-4A64-9D2C-908365D28B75}" srcOrd="3" destOrd="0" presId="urn:microsoft.com/office/officeart/2005/8/layout/process2"/>
    <dgm:cxn modelId="{90FAEBB0-C2ED-41FB-B96C-57897F64205B}" type="presParOf" srcId="{2AB633BB-BC34-4A64-9D2C-908365D28B75}" destId="{2658E152-563D-4755-82B8-E25B30F0DD1B}" srcOrd="0" destOrd="0" presId="urn:microsoft.com/office/officeart/2005/8/layout/process2"/>
    <dgm:cxn modelId="{D993E2DA-DF6F-451C-8969-416D9C71D6A0}" type="presParOf" srcId="{03125DD7-65AD-4960-AE65-7354F195D339}" destId="{9F209570-2DE5-42AA-8559-A7F98106208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7FB188B-8907-466C-80C1-6CB0BC7FB51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88E5E3-BA87-4597-842D-66AA83C29EE8}">
      <dgm:prSet/>
      <dgm:spPr/>
      <dgm:t>
        <a:bodyPr/>
        <a:lstStyle/>
        <a:p>
          <a:pPr rtl="0"/>
          <a:r>
            <a:rPr lang="en-US" b="0" dirty="0" err="1" smtClean="0">
              <a:latin typeface="Calibri"/>
              <a:cs typeface="Calibri"/>
            </a:rPr>
            <a:t>Prenoxad</a:t>
          </a:r>
          <a:r>
            <a:rPr lang="en-US" b="0" dirty="0" smtClean="0">
              <a:latin typeface="Calibri"/>
              <a:cs typeface="Calibri"/>
            </a:rPr>
            <a:t>, naloxone 1.26mg </a:t>
          </a:r>
          <a:r>
            <a:rPr lang="en-US" b="0" smtClean="0">
              <a:latin typeface="Calibri"/>
              <a:cs typeface="Calibri"/>
            </a:rPr>
            <a:t>nasal spray </a:t>
          </a:r>
          <a:r>
            <a:rPr lang="en-US" b="0" dirty="0">
              <a:latin typeface="Calibri"/>
              <a:cs typeface="Calibri"/>
            </a:rPr>
            <a:t>and </a:t>
          </a:r>
          <a:r>
            <a:rPr lang="en-US" b="0" dirty="0" err="1">
              <a:latin typeface="Calibri"/>
              <a:cs typeface="Calibri"/>
            </a:rPr>
            <a:t>Nyxoid</a:t>
          </a:r>
          <a:r>
            <a:rPr lang="en-US" b="0" dirty="0">
              <a:latin typeface="Calibri"/>
              <a:cs typeface="Calibri"/>
            </a:rPr>
            <a:t> can be prescribed e.g. as part of discharge process, or supplied by using a PGD</a:t>
          </a:r>
        </a:p>
      </dgm:t>
    </dgm:pt>
    <dgm:pt modelId="{BEC8AE8A-3B5A-49A1-A2EB-CA572746DD5B}" type="parTrans" cxnId="{77A6EBF0-3A4C-45DE-87BB-65197C661727}">
      <dgm:prSet/>
      <dgm:spPr/>
      <dgm:t>
        <a:bodyPr/>
        <a:lstStyle/>
        <a:p>
          <a:endParaRPr lang="en-US"/>
        </a:p>
      </dgm:t>
    </dgm:pt>
    <dgm:pt modelId="{9F003300-F0CC-48D3-8982-126BDB8400B3}" type="sibTrans" cxnId="{77A6EBF0-3A4C-45DE-87BB-65197C661727}">
      <dgm:prSet/>
      <dgm:spPr/>
      <dgm:t>
        <a:bodyPr/>
        <a:lstStyle/>
        <a:p>
          <a:endParaRPr lang="en-US"/>
        </a:p>
      </dgm:t>
    </dgm:pt>
    <dgm:pt modelId="{5692A320-54F0-4C43-9A38-233082FD5EA3}">
      <dgm:prSet/>
      <dgm:spPr/>
      <dgm:t>
        <a:bodyPr/>
        <a:lstStyle/>
        <a:p>
          <a:pPr rtl="0"/>
          <a:r>
            <a:rPr lang="en-US" b="0">
              <a:latin typeface="Calibri"/>
              <a:cs typeface="Calibri"/>
            </a:rPr>
            <a:t>After training, staff should read the PGD and confirm they are happy with the content as per usual procedures</a:t>
          </a:r>
        </a:p>
      </dgm:t>
    </dgm:pt>
    <dgm:pt modelId="{A7196AE3-BDC7-4D5B-ACE1-020C6F5ABFB0}" type="parTrans" cxnId="{92F95AA5-FC62-4CA7-99F6-70B837D48A9B}">
      <dgm:prSet/>
      <dgm:spPr/>
      <dgm:t>
        <a:bodyPr/>
        <a:lstStyle/>
        <a:p>
          <a:endParaRPr lang="en-US"/>
        </a:p>
      </dgm:t>
    </dgm:pt>
    <dgm:pt modelId="{7BC455FD-3F40-45E9-8912-5D8389B6CED3}" type="sibTrans" cxnId="{92F95AA5-FC62-4CA7-99F6-70B837D48A9B}">
      <dgm:prSet/>
      <dgm:spPr/>
      <dgm:t>
        <a:bodyPr/>
        <a:lstStyle/>
        <a:p>
          <a:endParaRPr lang="en-US"/>
        </a:p>
      </dgm:t>
    </dgm:pt>
    <dgm:pt modelId="{3AA08962-E0DA-4D8D-A6E7-ED02465FABC5}">
      <dgm:prSet/>
      <dgm:spPr/>
      <dgm:t>
        <a:bodyPr/>
        <a:lstStyle/>
        <a:p>
          <a:r>
            <a:rPr lang="en-US" b="0">
              <a:latin typeface="Calibri"/>
              <a:cs typeface="Calibri"/>
            </a:rPr>
            <a:t>Over-labelled stock is available from ARI pharmacy and can be added to ward order lists</a:t>
          </a:r>
        </a:p>
      </dgm:t>
    </dgm:pt>
    <dgm:pt modelId="{99206463-AF00-42DA-A32C-1A4FA2360B59}" type="parTrans" cxnId="{3C39C199-315A-4789-9D50-79D9F6E9D200}">
      <dgm:prSet/>
      <dgm:spPr/>
      <dgm:t>
        <a:bodyPr/>
        <a:lstStyle/>
        <a:p>
          <a:endParaRPr lang="en-US"/>
        </a:p>
      </dgm:t>
    </dgm:pt>
    <dgm:pt modelId="{2434F051-7D94-46B1-B98E-217B0A962689}" type="sibTrans" cxnId="{3C39C199-315A-4789-9D50-79D9F6E9D200}">
      <dgm:prSet/>
      <dgm:spPr/>
      <dgm:t>
        <a:bodyPr/>
        <a:lstStyle/>
        <a:p>
          <a:endParaRPr lang="en-US"/>
        </a:p>
      </dgm:t>
    </dgm:pt>
    <dgm:pt modelId="{F1F56372-2561-4AB2-B0E8-E270EB8FBCBE}" type="pres">
      <dgm:prSet presAssocID="{D7FB188B-8907-466C-80C1-6CB0BC7FB51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CC0B68F-ED0D-4668-BC1F-8201270D79CA}" type="pres">
      <dgm:prSet presAssocID="{1188E5E3-BA87-4597-842D-66AA83C29EE8}" presName="thickLine" presStyleLbl="alignNode1" presStyleIdx="0" presStyleCnt="3"/>
      <dgm:spPr/>
    </dgm:pt>
    <dgm:pt modelId="{D2FFAB20-7786-4731-B3E9-DE7BAFBB15A5}" type="pres">
      <dgm:prSet presAssocID="{1188E5E3-BA87-4597-842D-66AA83C29EE8}" presName="horz1" presStyleCnt="0"/>
      <dgm:spPr/>
    </dgm:pt>
    <dgm:pt modelId="{5F932DA7-9553-4EF4-8F3E-E87040FE5681}" type="pres">
      <dgm:prSet presAssocID="{1188E5E3-BA87-4597-842D-66AA83C29EE8}" presName="tx1" presStyleLbl="revTx" presStyleIdx="0" presStyleCnt="3"/>
      <dgm:spPr/>
      <dgm:t>
        <a:bodyPr/>
        <a:lstStyle/>
        <a:p>
          <a:endParaRPr lang="en-US"/>
        </a:p>
      </dgm:t>
    </dgm:pt>
    <dgm:pt modelId="{57656F35-51EA-421D-B5F7-B2155EC5185C}" type="pres">
      <dgm:prSet presAssocID="{1188E5E3-BA87-4597-842D-66AA83C29EE8}" presName="vert1" presStyleCnt="0"/>
      <dgm:spPr/>
    </dgm:pt>
    <dgm:pt modelId="{C7523047-6DD4-4C2D-B003-9213C55B2EE9}" type="pres">
      <dgm:prSet presAssocID="{5692A320-54F0-4C43-9A38-233082FD5EA3}" presName="thickLine" presStyleLbl="alignNode1" presStyleIdx="1" presStyleCnt="3"/>
      <dgm:spPr/>
    </dgm:pt>
    <dgm:pt modelId="{32511DAC-8208-4725-8154-AA10D166DA91}" type="pres">
      <dgm:prSet presAssocID="{5692A320-54F0-4C43-9A38-233082FD5EA3}" presName="horz1" presStyleCnt="0"/>
      <dgm:spPr/>
    </dgm:pt>
    <dgm:pt modelId="{E68DA627-6BE5-4AFE-B7C7-138595A70730}" type="pres">
      <dgm:prSet presAssocID="{5692A320-54F0-4C43-9A38-233082FD5EA3}" presName="tx1" presStyleLbl="revTx" presStyleIdx="1" presStyleCnt="3"/>
      <dgm:spPr/>
      <dgm:t>
        <a:bodyPr/>
        <a:lstStyle/>
        <a:p>
          <a:endParaRPr lang="en-US"/>
        </a:p>
      </dgm:t>
    </dgm:pt>
    <dgm:pt modelId="{C493B840-5732-4AF6-B6CA-97FDF4F5BFED}" type="pres">
      <dgm:prSet presAssocID="{5692A320-54F0-4C43-9A38-233082FD5EA3}" presName="vert1" presStyleCnt="0"/>
      <dgm:spPr/>
    </dgm:pt>
    <dgm:pt modelId="{82ABCA57-21B5-434A-BF60-136BC3492078}" type="pres">
      <dgm:prSet presAssocID="{3AA08962-E0DA-4D8D-A6E7-ED02465FABC5}" presName="thickLine" presStyleLbl="alignNode1" presStyleIdx="2" presStyleCnt="3"/>
      <dgm:spPr/>
    </dgm:pt>
    <dgm:pt modelId="{E8D3C817-52BE-4EC9-9B11-4F5110C310AE}" type="pres">
      <dgm:prSet presAssocID="{3AA08962-E0DA-4D8D-A6E7-ED02465FABC5}" presName="horz1" presStyleCnt="0"/>
      <dgm:spPr/>
    </dgm:pt>
    <dgm:pt modelId="{9272DEB1-07BB-4132-B57B-F7AE6415C64F}" type="pres">
      <dgm:prSet presAssocID="{3AA08962-E0DA-4D8D-A6E7-ED02465FABC5}" presName="tx1" presStyleLbl="revTx" presStyleIdx="2" presStyleCnt="3"/>
      <dgm:spPr/>
      <dgm:t>
        <a:bodyPr/>
        <a:lstStyle/>
        <a:p>
          <a:endParaRPr lang="en-US"/>
        </a:p>
      </dgm:t>
    </dgm:pt>
    <dgm:pt modelId="{DA17B063-D233-40EA-B7CA-FA60570669A9}" type="pres">
      <dgm:prSet presAssocID="{3AA08962-E0DA-4D8D-A6E7-ED02465FABC5}" presName="vert1" presStyleCnt="0"/>
      <dgm:spPr/>
    </dgm:pt>
  </dgm:ptLst>
  <dgm:cxnLst>
    <dgm:cxn modelId="{09461FC8-79CC-4313-B0F4-B6A51A3FF9BC}" type="presOf" srcId="{5692A320-54F0-4C43-9A38-233082FD5EA3}" destId="{E68DA627-6BE5-4AFE-B7C7-138595A70730}" srcOrd="0" destOrd="0" presId="urn:microsoft.com/office/officeart/2008/layout/LinedList"/>
    <dgm:cxn modelId="{7E3DAA76-5204-4CF8-99BE-817E2824317B}" type="presOf" srcId="{D7FB188B-8907-466C-80C1-6CB0BC7FB51F}" destId="{F1F56372-2561-4AB2-B0E8-E270EB8FBCBE}" srcOrd="0" destOrd="0" presId="urn:microsoft.com/office/officeart/2008/layout/LinedList"/>
    <dgm:cxn modelId="{57CE7B54-AAB8-492A-8CE7-E497E28F6B5C}" type="presOf" srcId="{3AA08962-E0DA-4D8D-A6E7-ED02465FABC5}" destId="{9272DEB1-07BB-4132-B57B-F7AE6415C64F}" srcOrd="0" destOrd="0" presId="urn:microsoft.com/office/officeart/2008/layout/LinedList"/>
    <dgm:cxn modelId="{3C39C199-315A-4789-9D50-79D9F6E9D200}" srcId="{D7FB188B-8907-466C-80C1-6CB0BC7FB51F}" destId="{3AA08962-E0DA-4D8D-A6E7-ED02465FABC5}" srcOrd="2" destOrd="0" parTransId="{99206463-AF00-42DA-A32C-1A4FA2360B59}" sibTransId="{2434F051-7D94-46B1-B98E-217B0A962689}"/>
    <dgm:cxn modelId="{92F95AA5-FC62-4CA7-99F6-70B837D48A9B}" srcId="{D7FB188B-8907-466C-80C1-6CB0BC7FB51F}" destId="{5692A320-54F0-4C43-9A38-233082FD5EA3}" srcOrd="1" destOrd="0" parTransId="{A7196AE3-BDC7-4D5B-ACE1-020C6F5ABFB0}" sibTransId="{7BC455FD-3F40-45E9-8912-5D8389B6CED3}"/>
    <dgm:cxn modelId="{E820041D-9ABB-420A-92D2-9E7C7F72FAA2}" type="presOf" srcId="{1188E5E3-BA87-4597-842D-66AA83C29EE8}" destId="{5F932DA7-9553-4EF4-8F3E-E87040FE5681}" srcOrd="0" destOrd="0" presId="urn:microsoft.com/office/officeart/2008/layout/LinedList"/>
    <dgm:cxn modelId="{77A6EBF0-3A4C-45DE-87BB-65197C661727}" srcId="{D7FB188B-8907-466C-80C1-6CB0BC7FB51F}" destId="{1188E5E3-BA87-4597-842D-66AA83C29EE8}" srcOrd="0" destOrd="0" parTransId="{BEC8AE8A-3B5A-49A1-A2EB-CA572746DD5B}" sibTransId="{9F003300-F0CC-48D3-8982-126BDB8400B3}"/>
    <dgm:cxn modelId="{4E410093-4F5F-454D-AD3F-27F616B72A54}" type="presParOf" srcId="{F1F56372-2561-4AB2-B0E8-E270EB8FBCBE}" destId="{8CC0B68F-ED0D-4668-BC1F-8201270D79CA}" srcOrd="0" destOrd="0" presId="urn:microsoft.com/office/officeart/2008/layout/LinedList"/>
    <dgm:cxn modelId="{6812B7EF-7F4B-402B-8FCD-77E49F85CA71}" type="presParOf" srcId="{F1F56372-2561-4AB2-B0E8-E270EB8FBCBE}" destId="{D2FFAB20-7786-4731-B3E9-DE7BAFBB15A5}" srcOrd="1" destOrd="0" presId="urn:microsoft.com/office/officeart/2008/layout/LinedList"/>
    <dgm:cxn modelId="{8E034CDC-0AF8-4538-A1A7-B4CE61A15646}" type="presParOf" srcId="{D2FFAB20-7786-4731-B3E9-DE7BAFBB15A5}" destId="{5F932DA7-9553-4EF4-8F3E-E87040FE5681}" srcOrd="0" destOrd="0" presId="urn:microsoft.com/office/officeart/2008/layout/LinedList"/>
    <dgm:cxn modelId="{9E941376-933C-457C-8388-286599F1C67C}" type="presParOf" srcId="{D2FFAB20-7786-4731-B3E9-DE7BAFBB15A5}" destId="{57656F35-51EA-421D-B5F7-B2155EC5185C}" srcOrd="1" destOrd="0" presId="urn:microsoft.com/office/officeart/2008/layout/LinedList"/>
    <dgm:cxn modelId="{E34055A0-DCD7-4C6C-8065-C4704FD06B04}" type="presParOf" srcId="{F1F56372-2561-4AB2-B0E8-E270EB8FBCBE}" destId="{C7523047-6DD4-4C2D-B003-9213C55B2EE9}" srcOrd="2" destOrd="0" presId="urn:microsoft.com/office/officeart/2008/layout/LinedList"/>
    <dgm:cxn modelId="{A9E28F7C-97FE-43F4-98AB-939F9E6F0756}" type="presParOf" srcId="{F1F56372-2561-4AB2-B0E8-E270EB8FBCBE}" destId="{32511DAC-8208-4725-8154-AA10D166DA91}" srcOrd="3" destOrd="0" presId="urn:microsoft.com/office/officeart/2008/layout/LinedList"/>
    <dgm:cxn modelId="{99735DFD-2953-4C54-9FF7-016AE5F56EA5}" type="presParOf" srcId="{32511DAC-8208-4725-8154-AA10D166DA91}" destId="{E68DA627-6BE5-4AFE-B7C7-138595A70730}" srcOrd="0" destOrd="0" presId="urn:microsoft.com/office/officeart/2008/layout/LinedList"/>
    <dgm:cxn modelId="{D2F26B9E-FFAA-4829-AF29-29DE5CA1DE5A}" type="presParOf" srcId="{32511DAC-8208-4725-8154-AA10D166DA91}" destId="{C493B840-5732-4AF6-B6CA-97FDF4F5BFED}" srcOrd="1" destOrd="0" presId="urn:microsoft.com/office/officeart/2008/layout/LinedList"/>
    <dgm:cxn modelId="{937A9E29-6C60-4804-8C33-D136C02C3397}" type="presParOf" srcId="{F1F56372-2561-4AB2-B0E8-E270EB8FBCBE}" destId="{82ABCA57-21B5-434A-BF60-136BC3492078}" srcOrd="4" destOrd="0" presId="urn:microsoft.com/office/officeart/2008/layout/LinedList"/>
    <dgm:cxn modelId="{F929E989-0B9A-4473-A597-409DA452C805}" type="presParOf" srcId="{F1F56372-2561-4AB2-B0E8-E270EB8FBCBE}" destId="{E8D3C817-52BE-4EC9-9B11-4F5110C310AE}" srcOrd="5" destOrd="0" presId="urn:microsoft.com/office/officeart/2008/layout/LinedList"/>
    <dgm:cxn modelId="{12FC6EFF-91CA-424A-826A-371A17A36C9C}" type="presParOf" srcId="{E8D3C817-52BE-4EC9-9B11-4F5110C310AE}" destId="{9272DEB1-07BB-4132-B57B-F7AE6415C64F}" srcOrd="0" destOrd="0" presId="urn:microsoft.com/office/officeart/2008/layout/LinedList"/>
    <dgm:cxn modelId="{9FF4BFAC-94A6-4AA6-A62B-F9EE9546401D}" type="presParOf" srcId="{E8D3C817-52BE-4EC9-9B11-4F5110C310AE}" destId="{DA17B063-D233-40EA-B7CA-FA60570669A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924795E-D36B-4C27-8E7F-D0BB2B164BE3}" type="doc">
      <dgm:prSet loTypeId="urn:microsoft.com/office/officeart/2008/layout/LinedList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9B55D94-27D1-4C06-B403-ACB47F2BEBDB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The Lord Advocate issued a statement of prosecution allowing non-clinical </a:t>
          </a:r>
          <a:r>
            <a:rPr lang="en-US" dirty="0" err="1">
              <a:latin typeface="Calibri"/>
              <a:cs typeface="Calibri"/>
            </a:rPr>
            <a:t>organisations</a:t>
          </a:r>
          <a:r>
            <a:rPr lang="en-US" dirty="0">
              <a:latin typeface="Calibri"/>
              <a:cs typeface="Calibri"/>
            </a:rPr>
            <a:t> in Scotland, which are not a drug treatment service, to supply naloxone as part of Covid measures </a:t>
          </a:r>
        </a:p>
      </dgm:t>
    </dgm:pt>
    <dgm:pt modelId="{80A544EE-8F8A-4A99-9654-E423D613A719}" type="parTrans" cxnId="{EB71E959-F162-4AC2-BEC9-C07854202CDF}">
      <dgm:prSet/>
      <dgm:spPr/>
      <dgm:t>
        <a:bodyPr/>
        <a:lstStyle/>
        <a:p>
          <a:endParaRPr lang="en-US"/>
        </a:p>
      </dgm:t>
    </dgm:pt>
    <dgm:pt modelId="{1C70FA24-0A03-4DEF-8EDE-081A42FD81C0}" type="sibTrans" cxnId="{EB71E959-F162-4AC2-BEC9-C07854202CDF}">
      <dgm:prSet/>
      <dgm:spPr/>
      <dgm:t>
        <a:bodyPr/>
        <a:lstStyle/>
        <a:p>
          <a:endParaRPr lang="en-US"/>
        </a:p>
      </dgm:t>
    </dgm:pt>
    <dgm:pt modelId="{572549BA-0AC5-4710-B7CE-BD9729CAC336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These currently remain in place awaiting conclusion of a UK government consultation to amend national legislation to allow this</a:t>
          </a:r>
        </a:p>
      </dgm:t>
    </dgm:pt>
    <dgm:pt modelId="{328FE4CF-2A55-432E-B6D9-6A013B53E78A}" type="parTrans" cxnId="{E082B3BF-3A99-4CC6-BB58-7846AC3A27DD}">
      <dgm:prSet/>
      <dgm:spPr/>
      <dgm:t>
        <a:bodyPr/>
        <a:lstStyle/>
        <a:p>
          <a:endParaRPr lang="en-US"/>
        </a:p>
      </dgm:t>
    </dgm:pt>
    <dgm:pt modelId="{CC9FCA9E-CE1A-45A6-9CCC-9B120E965B5B}" type="sibTrans" cxnId="{E082B3BF-3A99-4CC6-BB58-7846AC3A27DD}">
      <dgm:prSet/>
      <dgm:spPr/>
      <dgm:t>
        <a:bodyPr/>
        <a:lstStyle/>
        <a:p>
          <a:endParaRPr lang="en-US"/>
        </a:p>
      </dgm:t>
    </dgm:pt>
    <dgm:pt modelId="{F38257D1-90A8-4DA6-81C5-0676551E04F0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Services not classed as drug treatment services must be registered with the Scottish Government – Naloxone leads will add you to this list when you are good to go</a:t>
          </a:r>
        </a:p>
      </dgm:t>
    </dgm:pt>
    <dgm:pt modelId="{A181B4A5-620F-4379-B064-ABB21107FFD0}" type="parTrans" cxnId="{D90A2BBC-2ECB-4A80-9FCB-2B8E9BE736D3}">
      <dgm:prSet/>
      <dgm:spPr/>
      <dgm:t>
        <a:bodyPr/>
        <a:lstStyle/>
        <a:p>
          <a:endParaRPr lang="en-US"/>
        </a:p>
      </dgm:t>
    </dgm:pt>
    <dgm:pt modelId="{C5D9823A-B8B7-485A-BA20-C9F463FA4971}" type="sibTrans" cxnId="{D90A2BBC-2ECB-4A80-9FCB-2B8E9BE736D3}">
      <dgm:prSet/>
      <dgm:spPr/>
      <dgm:t>
        <a:bodyPr/>
        <a:lstStyle/>
        <a:p>
          <a:endParaRPr lang="en-US"/>
        </a:p>
      </dgm:t>
    </dgm:pt>
    <dgm:pt modelId="{07CC711B-49FF-41C5-8C5D-EDBB8DFB2F5A}">
      <dgm:prSet phldr="0"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The Care Inspectorate has </a:t>
          </a:r>
          <a:r>
            <a:rPr lang="en-US" dirty="0">
              <a:latin typeface="Calibri"/>
              <a:cs typeface="Calibri"/>
              <a:hlinkClick xmlns:r="http://schemas.openxmlformats.org/officeDocument/2006/relationships" r:id="rId1"/>
            </a:rPr>
            <a:t>guidance</a:t>
          </a:r>
          <a:r>
            <a:rPr lang="en-US" dirty="0">
              <a:latin typeface="Calibri"/>
              <a:cs typeface="Calibri"/>
            </a:rPr>
            <a:t> which informs service on best practice (NB: has not been updated with information about Lord Advocate changes or addition of </a:t>
          </a:r>
          <a:r>
            <a:rPr lang="en-US" dirty="0" err="1">
              <a:latin typeface="Calibri"/>
              <a:cs typeface="Calibri"/>
            </a:rPr>
            <a:t>Nyxoid</a:t>
          </a:r>
          <a:r>
            <a:rPr lang="en-US" dirty="0">
              <a:latin typeface="Calibri"/>
              <a:cs typeface="Calibri"/>
            </a:rPr>
            <a:t>)</a:t>
          </a:r>
        </a:p>
      </dgm:t>
    </dgm:pt>
    <dgm:pt modelId="{B36115CE-EE77-49A5-B3AA-07853EC7EE7E}" type="parTrans" cxnId="{099138AF-C7CB-4242-A8E3-D5B62118F7D0}">
      <dgm:prSet/>
      <dgm:spPr/>
    </dgm:pt>
    <dgm:pt modelId="{CC2E871C-796E-463F-994E-BCE29B93DD95}" type="sibTrans" cxnId="{099138AF-C7CB-4242-A8E3-D5B62118F7D0}">
      <dgm:prSet/>
      <dgm:spPr/>
    </dgm:pt>
    <dgm:pt modelId="{49476F3C-2401-4230-BFC3-0280910693FA}" type="pres">
      <dgm:prSet presAssocID="{B924795E-D36B-4C27-8E7F-D0BB2B164BE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CF5D519-C11D-45FF-BD92-0266A4218B11}" type="pres">
      <dgm:prSet presAssocID="{29B55D94-27D1-4C06-B403-ACB47F2BEBDB}" presName="thickLine" presStyleLbl="alignNode1" presStyleIdx="0" presStyleCnt="4"/>
      <dgm:spPr/>
    </dgm:pt>
    <dgm:pt modelId="{4F6B68FF-266D-47BA-9729-3AE8A690B2BC}" type="pres">
      <dgm:prSet presAssocID="{29B55D94-27D1-4C06-B403-ACB47F2BEBDB}" presName="horz1" presStyleCnt="0"/>
      <dgm:spPr/>
    </dgm:pt>
    <dgm:pt modelId="{D1103528-FC49-4899-86E6-756D51166F6E}" type="pres">
      <dgm:prSet presAssocID="{29B55D94-27D1-4C06-B403-ACB47F2BEBDB}" presName="tx1" presStyleLbl="revTx" presStyleIdx="0" presStyleCnt="4"/>
      <dgm:spPr/>
      <dgm:t>
        <a:bodyPr/>
        <a:lstStyle/>
        <a:p>
          <a:endParaRPr lang="en-US"/>
        </a:p>
      </dgm:t>
    </dgm:pt>
    <dgm:pt modelId="{568B2337-8702-4955-B994-B9AA67D8A3A5}" type="pres">
      <dgm:prSet presAssocID="{29B55D94-27D1-4C06-B403-ACB47F2BEBDB}" presName="vert1" presStyleCnt="0"/>
      <dgm:spPr/>
    </dgm:pt>
    <dgm:pt modelId="{87898997-CFE0-4895-9465-D67D0310E03E}" type="pres">
      <dgm:prSet presAssocID="{572549BA-0AC5-4710-B7CE-BD9729CAC336}" presName="thickLine" presStyleLbl="alignNode1" presStyleIdx="1" presStyleCnt="4"/>
      <dgm:spPr/>
    </dgm:pt>
    <dgm:pt modelId="{3CD3F0E1-C421-456F-AFCE-49776E00191D}" type="pres">
      <dgm:prSet presAssocID="{572549BA-0AC5-4710-B7CE-BD9729CAC336}" presName="horz1" presStyleCnt="0"/>
      <dgm:spPr/>
    </dgm:pt>
    <dgm:pt modelId="{8E1D5E1B-FA15-429F-9610-54AE61A92477}" type="pres">
      <dgm:prSet presAssocID="{572549BA-0AC5-4710-B7CE-BD9729CAC336}" presName="tx1" presStyleLbl="revTx" presStyleIdx="1" presStyleCnt="4"/>
      <dgm:spPr/>
      <dgm:t>
        <a:bodyPr/>
        <a:lstStyle/>
        <a:p>
          <a:endParaRPr lang="en-US"/>
        </a:p>
      </dgm:t>
    </dgm:pt>
    <dgm:pt modelId="{464746C2-224B-44A2-916D-E53CEF085086}" type="pres">
      <dgm:prSet presAssocID="{572549BA-0AC5-4710-B7CE-BD9729CAC336}" presName="vert1" presStyleCnt="0"/>
      <dgm:spPr/>
    </dgm:pt>
    <dgm:pt modelId="{AD323FFC-BDAD-447A-946F-AFFE2D42646C}" type="pres">
      <dgm:prSet presAssocID="{F38257D1-90A8-4DA6-81C5-0676551E04F0}" presName="thickLine" presStyleLbl="alignNode1" presStyleIdx="2" presStyleCnt="4"/>
      <dgm:spPr/>
    </dgm:pt>
    <dgm:pt modelId="{DC1E88C7-473A-477C-9CD3-C04CFD916652}" type="pres">
      <dgm:prSet presAssocID="{F38257D1-90A8-4DA6-81C5-0676551E04F0}" presName="horz1" presStyleCnt="0"/>
      <dgm:spPr/>
    </dgm:pt>
    <dgm:pt modelId="{A4E04E9E-F657-49AC-B309-36930656D1E9}" type="pres">
      <dgm:prSet presAssocID="{F38257D1-90A8-4DA6-81C5-0676551E04F0}" presName="tx1" presStyleLbl="revTx" presStyleIdx="2" presStyleCnt="4"/>
      <dgm:spPr/>
      <dgm:t>
        <a:bodyPr/>
        <a:lstStyle/>
        <a:p>
          <a:endParaRPr lang="en-US"/>
        </a:p>
      </dgm:t>
    </dgm:pt>
    <dgm:pt modelId="{EAABF4F2-811A-4AA8-AF23-575FCF003E77}" type="pres">
      <dgm:prSet presAssocID="{F38257D1-90A8-4DA6-81C5-0676551E04F0}" presName="vert1" presStyleCnt="0"/>
      <dgm:spPr/>
    </dgm:pt>
    <dgm:pt modelId="{4DE5FB98-171C-4749-BD15-5408FDF6FDEB}" type="pres">
      <dgm:prSet presAssocID="{07CC711B-49FF-41C5-8C5D-EDBB8DFB2F5A}" presName="thickLine" presStyleLbl="alignNode1" presStyleIdx="3" presStyleCnt="4"/>
      <dgm:spPr/>
    </dgm:pt>
    <dgm:pt modelId="{40ABD6AF-66FB-4E10-B8D2-209C91B1B578}" type="pres">
      <dgm:prSet presAssocID="{07CC711B-49FF-41C5-8C5D-EDBB8DFB2F5A}" presName="horz1" presStyleCnt="0"/>
      <dgm:spPr/>
    </dgm:pt>
    <dgm:pt modelId="{A80D4B9B-B18D-4520-B7BC-A724BA221162}" type="pres">
      <dgm:prSet presAssocID="{07CC711B-49FF-41C5-8C5D-EDBB8DFB2F5A}" presName="tx1" presStyleLbl="revTx" presStyleIdx="3" presStyleCnt="4"/>
      <dgm:spPr/>
      <dgm:t>
        <a:bodyPr/>
        <a:lstStyle/>
        <a:p>
          <a:endParaRPr lang="en-US"/>
        </a:p>
      </dgm:t>
    </dgm:pt>
    <dgm:pt modelId="{6B160B25-118E-4A5C-BBEF-9ABCF76B246A}" type="pres">
      <dgm:prSet presAssocID="{07CC711B-49FF-41C5-8C5D-EDBB8DFB2F5A}" presName="vert1" presStyleCnt="0"/>
      <dgm:spPr/>
    </dgm:pt>
  </dgm:ptLst>
  <dgm:cxnLst>
    <dgm:cxn modelId="{EB71E959-F162-4AC2-BEC9-C07854202CDF}" srcId="{B924795E-D36B-4C27-8E7F-D0BB2B164BE3}" destId="{29B55D94-27D1-4C06-B403-ACB47F2BEBDB}" srcOrd="0" destOrd="0" parTransId="{80A544EE-8F8A-4A99-9654-E423D613A719}" sibTransId="{1C70FA24-0A03-4DEF-8EDE-081A42FD81C0}"/>
    <dgm:cxn modelId="{CE82CFD7-E309-4330-8EE6-D1069A4B6E00}" type="presOf" srcId="{F38257D1-90A8-4DA6-81C5-0676551E04F0}" destId="{A4E04E9E-F657-49AC-B309-36930656D1E9}" srcOrd="0" destOrd="0" presId="urn:microsoft.com/office/officeart/2008/layout/LinedList"/>
    <dgm:cxn modelId="{44315941-5AC5-4BD0-93B3-DFE606972FA2}" type="presOf" srcId="{B924795E-D36B-4C27-8E7F-D0BB2B164BE3}" destId="{49476F3C-2401-4230-BFC3-0280910693FA}" srcOrd="0" destOrd="0" presId="urn:microsoft.com/office/officeart/2008/layout/LinedList"/>
    <dgm:cxn modelId="{099138AF-C7CB-4242-A8E3-D5B62118F7D0}" srcId="{B924795E-D36B-4C27-8E7F-D0BB2B164BE3}" destId="{07CC711B-49FF-41C5-8C5D-EDBB8DFB2F5A}" srcOrd="3" destOrd="0" parTransId="{B36115CE-EE77-49A5-B3AA-07853EC7EE7E}" sibTransId="{CC2E871C-796E-463F-994E-BCE29B93DD95}"/>
    <dgm:cxn modelId="{E082B3BF-3A99-4CC6-BB58-7846AC3A27DD}" srcId="{B924795E-D36B-4C27-8E7F-D0BB2B164BE3}" destId="{572549BA-0AC5-4710-B7CE-BD9729CAC336}" srcOrd="1" destOrd="0" parTransId="{328FE4CF-2A55-432E-B6D9-6A013B53E78A}" sibTransId="{CC9FCA9E-CE1A-45A6-9CCC-9B120E965B5B}"/>
    <dgm:cxn modelId="{D268651D-3F59-40A8-8813-D9552FDB77F5}" type="presOf" srcId="{29B55D94-27D1-4C06-B403-ACB47F2BEBDB}" destId="{D1103528-FC49-4899-86E6-756D51166F6E}" srcOrd="0" destOrd="0" presId="urn:microsoft.com/office/officeart/2008/layout/LinedList"/>
    <dgm:cxn modelId="{6051838A-939A-4027-8D14-E68734B5BD71}" type="presOf" srcId="{07CC711B-49FF-41C5-8C5D-EDBB8DFB2F5A}" destId="{A80D4B9B-B18D-4520-B7BC-A724BA221162}" srcOrd="0" destOrd="0" presId="urn:microsoft.com/office/officeart/2008/layout/LinedList"/>
    <dgm:cxn modelId="{D90A2BBC-2ECB-4A80-9FCB-2B8E9BE736D3}" srcId="{B924795E-D36B-4C27-8E7F-D0BB2B164BE3}" destId="{F38257D1-90A8-4DA6-81C5-0676551E04F0}" srcOrd="2" destOrd="0" parTransId="{A181B4A5-620F-4379-B064-ABB21107FFD0}" sibTransId="{C5D9823A-B8B7-485A-BA20-C9F463FA4971}"/>
    <dgm:cxn modelId="{935B46DC-165A-41EB-BAD2-13D4D15258B7}" type="presOf" srcId="{572549BA-0AC5-4710-B7CE-BD9729CAC336}" destId="{8E1D5E1B-FA15-429F-9610-54AE61A92477}" srcOrd="0" destOrd="0" presId="urn:microsoft.com/office/officeart/2008/layout/LinedList"/>
    <dgm:cxn modelId="{4ED7ED3D-7FB3-4417-87B4-C2BFAF45D796}" type="presParOf" srcId="{49476F3C-2401-4230-BFC3-0280910693FA}" destId="{BCF5D519-C11D-45FF-BD92-0266A4218B11}" srcOrd="0" destOrd="0" presId="urn:microsoft.com/office/officeart/2008/layout/LinedList"/>
    <dgm:cxn modelId="{1256F942-18C2-4161-9E17-2CE7047E919D}" type="presParOf" srcId="{49476F3C-2401-4230-BFC3-0280910693FA}" destId="{4F6B68FF-266D-47BA-9729-3AE8A690B2BC}" srcOrd="1" destOrd="0" presId="urn:microsoft.com/office/officeart/2008/layout/LinedList"/>
    <dgm:cxn modelId="{A0CEC986-453E-495F-8D85-320166F64979}" type="presParOf" srcId="{4F6B68FF-266D-47BA-9729-3AE8A690B2BC}" destId="{D1103528-FC49-4899-86E6-756D51166F6E}" srcOrd="0" destOrd="0" presId="urn:microsoft.com/office/officeart/2008/layout/LinedList"/>
    <dgm:cxn modelId="{26CAE932-A1F5-4EAB-84D5-030A552170FB}" type="presParOf" srcId="{4F6B68FF-266D-47BA-9729-3AE8A690B2BC}" destId="{568B2337-8702-4955-B994-B9AA67D8A3A5}" srcOrd="1" destOrd="0" presId="urn:microsoft.com/office/officeart/2008/layout/LinedList"/>
    <dgm:cxn modelId="{070B4032-BA56-41DC-B3A2-A5E1BF3290DE}" type="presParOf" srcId="{49476F3C-2401-4230-BFC3-0280910693FA}" destId="{87898997-CFE0-4895-9465-D67D0310E03E}" srcOrd="2" destOrd="0" presId="urn:microsoft.com/office/officeart/2008/layout/LinedList"/>
    <dgm:cxn modelId="{68233A72-D4EA-4C62-B6D3-002FFFD90D46}" type="presParOf" srcId="{49476F3C-2401-4230-BFC3-0280910693FA}" destId="{3CD3F0E1-C421-456F-AFCE-49776E00191D}" srcOrd="3" destOrd="0" presId="urn:microsoft.com/office/officeart/2008/layout/LinedList"/>
    <dgm:cxn modelId="{56F10168-AC7D-4554-9D0C-007B9228A6BC}" type="presParOf" srcId="{3CD3F0E1-C421-456F-AFCE-49776E00191D}" destId="{8E1D5E1B-FA15-429F-9610-54AE61A92477}" srcOrd="0" destOrd="0" presId="urn:microsoft.com/office/officeart/2008/layout/LinedList"/>
    <dgm:cxn modelId="{8417D916-696B-4123-B360-5CC93AE7668F}" type="presParOf" srcId="{3CD3F0E1-C421-456F-AFCE-49776E00191D}" destId="{464746C2-224B-44A2-916D-E53CEF085086}" srcOrd="1" destOrd="0" presId="urn:microsoft.com/office/officeart/2008/layout/LinedList"/>
    <dgm:cxn modelId="{89F5C025-A71F-4192-AF64-D7BE0483D305}" type="presParOf" srcId="{49476F3C-2401-4230-BFC3-0280910693FA}" destId="{AD323FFC-BDAD-447A-946F-AFFE2D42646C}" srcOrd="4" destOrd="0" presId="urn:microsoft.com/office/officeart/2008/layout/LinedList"/>
    <dgm:cxn modelId="{AA9A02B5-0160-4645-9D9E-AE211854881F}" type="presParOf" srcId="{49476F3C-2401-4230-BFC3-0280910693FA}" destId="{DC1E88C7-473A-477C-9CD3-C04CFD916652}" srcOrd="5" destOrd="0" presId="urn:microsoft.com/office/officeart/2008/layout/LinedList"/>
    <dgm:cxn modelId="{E78E3ACA-523C-4DAF-8473-BBB18082278B}" type="presParOf" srcId="{DC1E88C7-473A-477C-9CD3-C04CFD916652}" destId="{A4E04E9E-F657-49AC-B309-36930656D1E9}" srcOrd="0" destOrd="0" presId="urn:microsoft.com/office/officeart/2008/layout/LinedList"/>
    <dgm:cxn modelId="{1712ED99-9115-445E-B8FE-A668F596E07F}" type="presParOf" srcId="{DC1E88C7-473A-477C-9CD3-C04CFD916652}" destId="{EAABF4F2-811A-4AA8-AF23-575FCF003E77}" srcOrd="1" destOrd="0" presId="urn:microsoft.com/office/officeart/2008/layout/LinedList"/>
    <dgm:cxn modelId="{49A737C6-FB19-4836-B089-1D440298BFB4}" type="presParOf" srcId="{49476F3C-2401-4230-BFC3-0280910693FA}" destId="{4DE5FB98-171C-4749-BD15-5408FDF6FDEB}" srcOrd="6" destOrd="0" presId="urn:microsoft.com/office/officeart/2008/layout/LinedList"/>
    <dgm:cxn modelId="{004084B3-A00D-49F0-96A1-5BCE41FED7A9}" type="presParOf" srcId="{49476F3C-2401-4230-BFC3-0280910693FA}" destId="{40ABD6AF-66FB-4E10-B8D2-209C91B1B578}" srcOrd="7" destOrd="0" presId="urn:microsoft.com/office/officeart/2008/layout/LinedList"/>
    <dgm:cxn modelId="{860A54BF-F42C-4DFA-B786-9853DB86BBF4}" type="presParOf" srcId="{40ABD6AF-66FB-4E10-B8D2-209C91B1B578}" destId="{A80D4B9B-B18D-4520-B7BC-A724BA221162}" srcOrd="0" destOrd="0" presId="urn:microsoft.com/office/officeart/2008/layout/LinedList"/>
    <dgm:cxn modelId="{2361A193-9F21-491E-9D89-BFE0BCA8BDA1}" type="presParOf" srcId="{40ABD6AF-66FB-4E10-B8D2-209C91B1B578}" destId="{6B160B25-118E-4A5C-BBEF-9ABCF76B24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60B74D-72AE-4629-AC74-32F6233AF62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42CBF9-073B-4046-A994-69815D557944}">
      <dgm:prSet/>
      <dgm:spPr/>
      <dgm:t>
        <a:bodyPr/>
        <a:lstStyle/>
        <a:p>
          <a:r>
            <a:rPr lang="en-GB" dirty="0"/>
            <a:t>Naloxone can reduce the effects of opioid drugs for a short time (around 30 minutes)</a:t>
          </a:r>
          <a:endParaRPr lang="en-US" dirty="0"/>
        </a:p>
      </dgm:t>
    </dgm:pt>
    <dgm:pt modelId="{451E692E-11A0-45F1-B1BA-4D917BB4BF3B}" type="parTrans" cxnId="{CC4D21AF-3A57-4F59-B5E2-2F8D9BDFCE15}">
      <dgm:prSet/>
      <dgm:spPr/>
      <dgm:t>
        <a:bodyPr/>
        <a:lstStyle/>
        <a:p>
          <a:endParaRPr lang="en-US"/>
        </a:p>
      </dgm:t>
    </dgm:pt>
    <dgm:pt modelId="{9D28CCC9-D96C-44E1-A25A-1A17547D9FDB}" type="sibTrans" cxnId="{CC4D21AF-3A57-4F59-B5E2-2F8D9BDFCE15}">
      <dgm:prSet/>
      <dgm:spPr/>
      <dgm:t>
        <a:bodyPr/>
        <a:lstStyle/>
        <a:p>
          <a:endParaRPr lang="en-US"/>
        </a:p>
      </dgm:t>
    </dgm:pt>
    <dgm:pt modelId="{47ABF005-9BA2-4CA9-A632-F056F47E8C1C}">
      <dgm:prSet/>
      <dgm:spPr/>
      <dgm:t>
        <a:bodyPr/>
        <a:lstStyle/>
        <a:p>
          <a:r>
            <a:rPr lang="en-GB" b="1">
              <a:latin typeface="Calibri Light" panose="020F0302020204030204"/>
            </a:rPr>
            <a:t>82</a:t>
          </a:r>
          <a:r>
            <a:rPr lang="en-GB" b="1"/>
            <a:t>% people in Scotland (</a:t>
          </a:r>
          <a:r>
            <a:rPr lang="en-GB" b="1">
              <a:latin typeface="Calibri Light" panose="020F0302020204030204"/>
            </a:rPr>
            <a:t>77</a:t>
          </a:r>
          <a:r>
            <a:rPr lang="en-GB" b="1"/>
            <a:t>% Grampian)</a:t>
          </a:r>
          <a:r>
            <a:rPr lang="en-GB"/>
            <a:t> who died had an </a:t>
          </a:r>
          <a:r>
            <a:rPr lang="en-GB" b="1"/>
            <a:t>opioid drug present </a:t>
          </a:r>
          <a:r>
            <a:rPr lang="en-GB"/>
            <a:t>in their system</a:t>
          </a:r>
          <a:endParaRPr lang="en-US"/>
        </a:p>
      </dgm:t>
    </dgm:pt>
    <dgm:pt modelId="{44C0C041-C26C-4583-A367-9AF29A510785}" type="parTrans" cxnId="{C563D22B-34B4-4241-9438-38EF6F61E1FF}">
      <dgm:prSet/>
      <dgm:spPr/>
      <dgm:t>
        <a:bodyPr/>
        <a:lstStyle/>
        <a:p>
          <a:endParaRPr lang="en-US"/>
        </a:p>
      </dgm:t>
    </dgm:pt>
    <dgm:pt modelId="{A085F6C2-7206-4C61-9539-A2D642FDBC74}" type="sibTrans" cxnId="{C563D22B-34B4-4241-9438-38EF6F61E1FF}">
      <dgm:prSet/>
      <dgm:spPr/>
      <dgm:t>
        <a:bodyPr/>
        <a:lstStyle/>
        <a:p>
          <a:endParaRPr lang="en-US"/>
        </a:p>
      </dgm:t>
    </dgm:pt>
    <dgm:pt modelId="{B4F9F023-ABF1-49F0-BA81-F6A3C726DF84}">
      <dgm:prSet/>
      <dgm:spPr/>
      <dgm:t>
        <a:bodyPr/>
        <a:lstStyle/>
        <a:p>
          <a:r>
            <a:rPr lang="en-GB" dirty="0"/>
            <a:t>This can buy time for an ambulance to arrive</a:t>
          </a:r>
          <a:endParaRPr lang="en-US" dirty="0"/>
        </a:p>
      </dgm:t>
    </dgm:pt>
    <dgm:pt modelId="{6DA2B35C-DF44-4E12-9B8A-75E375436535}" type="parTrans" cxnId="{1A28691A-2C6B-44C4-AC7A-629B684063E8}">
      <dgm:prSet/>
      <dgm:spPr/>
      <dgm:t>
        <a:bodyPr/>
        <a:lstStyle/>
        <a:p>
          <a:endParaRPr lang="en-US"/>
        </a:p>
      </dgm:t>
    </dgm:pt>
    <dgm:pt modelId="{1A13B143-8DEA-4CA1-9692-B37A996B51BD}" type="sibTrans" cxnId="{1A28691A-2C6B-44C4-AC7A-629B684063E8}">
      <dgm:prSet/>
      <dgm:spPr/>
      <dgm:t>
        <a:bodyPr/>
        <a:lstStyle/>
        <a:p>
          <a:endParaRPr lang="en-US"/>
        </a:p>
      </dgm:t>
    </dgm:pt>
    <dgm:pt modelId="{61B6D88A-4629-4FE7-B58A-CA4DEC27D2A9}">
      <dgm:prSet/>
      <dgm:spPr/>
      <dgm:t>
        <a:bodyPr/>
        <a:lstStyle/>
        <a:p>
          <a:r>
            <a:rPr lang="en-GB" dirty="0"/>
            <a:t>The majority of deaths occur in someone’s home</a:t>
          </a:r>
          <a:endParaRPr lang="en-US" dirty="0"/>
        </a:p>
      </dgm:t>
    </dgm:pt>
    <dgm:pt modelId="{420FA7B7-6CAF-44E7-BBF7-C17539AE254F}" type="parTrans" cxnId="{FD4C7BEF-24BC-4602-BB6B-6EB59E6CD6B8}">
      <dgm:prSet/>
      <dgm:spPr/>
      <dgm:t>
        <a:bodyPr/>
        <a:lstStyle/>
        <a:p>
          <a:endParaRPr lang="en-US"/>
        </a:p>
      </dgm:t>
    </dgm:pt>
    <dgm:pt modelId="{743D7CF6-1FA8-4559-BD35-BE0BE82D9AB6}" type="sibTrans" cxnId="{FD4C7BEF-24BC-4602-BB6B-6EB59E6CD6B8}">
      <dgm:prSet/>
      <dgm:spPr/>
      <dgm:t>
        <a:bodyPr/>
        <a:lstStyle/>
        <a:p>
          <a:endParaRPr lang="en-US"/>
        </a:p>
      </dgm:t>
    </dgm:pt>
    <dgm:pt modelId="{F74585F9-2F48-4161-86CB-1300E4AA8C4F}">
      <dgm:prSet/>
      <dgm:spPr/>
      <dgm:t>
        <a:bodyPr/>
        <a:lstStyle/>
        <a:p>
          <a:r>
            <a:rPr lang="en-GB" dirty="0"/>
            <a:t>In many cases another person is present</a:t>
          </a:r>
          <a:endParaRPr lang="en-US" dirty="0"/>
        </a:p>
      </dgm:t>
    </dgm:pt>
    <dgm:pt modelId="{13D1157A-6A70-4AA6-9397-979E531CC2A3}" type="parTrans" cxnId="{A7B46416-A373-449D-8306-BF7292D0795E}">
      <dgm:prSet/>
      <dgm:spPr/>
      <dgm:t>
        <a:bodyPr/>
        <a:lstStyle/>
        <a:p>
          <a:endParaRPr lang="en-US"/>
        </a:p>
      </dgm:t>
    </dgm:pt>
    <dgm:pt modelId="{58CFCDC4-4142-483D-88A6-F8BCB14DEDC0}" type="sibTrans" cxnId="{A7B46416-A373-449D-8306-BF7292D0795E}">
      <dgm:prSet/>
      <dgm:spPr/>
      <dgm:t>
        <a:bodyPr/>
        <a:lstStyle/>
        <a:p>
          <a:endParaRPr lang="en-US"/>
        </a:p>
      </dgm:t>
    </dgm:pt>
    <dgm:pt modelId="{A407F8D3-6B95-48CA-AFB5-7C5A33ACE1D7}">
      <dgm:prSet/>
      <dgm:spPr/>
      <dgm:t>
        <a:bodyPr/>
        <a:lstStyle/>
        <a:p>
          <a:r>
            <a:rPr lang="en-GB" b="1" i="1" dirty="0"/>
            <a:t>If naloxone was available and those present able to use it, lives may have been saved</a:t>
          </a:r>
          <a:endParaRPr lang="en-US" dirty="0"/>
        </a:p>
      </dgm:t>
    </dgm:pt>
    <dgm:pt modelId="{E7C7B159-3DB1-4299-A474-97600B12EFD2}" type="parTrans" cxnId="{7B206BEF-19EF-432A-96B9-9E645971D3BC}">
      <dgm:prSet/>
      <dgm:spPr/>
      <dgm:t>
        <a:bodyPr/>
        <a:lstStyle/>
        <a:p>
          <a:endParaRPr lang="en-US"/>
        </a:p>
      </dgm:t>
    </dgm:pt>
    <dgm:pt modelId="{A1A50C4D-D606-4D59-8DF3-ED9F6693189C}" type="sibTrans" cxnId="{7B206BEF-19EF-432A-96B9-9E645971D3BC}">
      <dgm:prSet/>
      <dgm:spPr/>
      <dgm:t>
        <a:bodyPr/>
        <a:lstStyle/>
        <a:p>
          <a:endParaRPr lang="en-US"/>
        </a:p>
      </dgm:t>
    </dgm:pt>
    <dgm:pt modelId="{1820A6C5-D05C-4973-A4A2-7734461D1246}" type="pres">
      <dgm:prSet presAssocID="{7C60B74D-72AE-4629-AC74-32F6233AF62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DA64EA5-AC1F-418E-B1C8-2E17069B8DBE}" type="pres">
      <dgm:prSet presAssocID="{FF42CBF9-073B-4046-A994-69815D557944}" presName="thickLine" presStyleLbl="alignNode1" presStyleIdx="0" presStyleCnt="6"/>
      <dgm:spPr/>
    </dgm:pt>
    <dgm:pt modelId="{05DCCC28-0BEC-4404-97C2-0D3F3FFB18DC}" type="pres">
      <dgm:prSet presAssocID="{FF42CBF9-073B-4046-A994-69815D557944}" presName="horz1" presStyleCnt="0"/>
      <dgm:spPr/>
    </dgm:pt>
    <dgm:pt modelId="{D1D8266B-4CD8-4C8C-92FA-254560EFC8FD}" type="pres">
      <dgm:prSet presAssocID="{FF42CBF9-073B-4046-A994-69815D557944}" presName="tx1" presStyleLbl="revTx" presStyleIdx="0" presStyleCnt="6"/>
      <dgm:spPr/>
      <dgm:t>
        <a:bodyPr/>
        <a:lstStyle/>
        <a:p>
          <a:endParaRPr lang="en-US"/>
        </a:p>
      </dgm:t>
    </dgm:pt>
    <dgm:pt modelId="{42BE1FCF-8575-4234-AFBB-11F0DAFB6EB8}" type="pres">
      <dgm:prSet presAssocID="{FF42CBF9-073B-4046-A994-69815D557944}" presName="vert1" presStyleCnt="0"/>
      <dgm:spPr/>
    </dgm:pt>
    <dgm:pt modelId="{A0911CC3-4237-4EBD-8123-6290AFC235F5}" type="pres">
      <dgm:prSet presAssocID="{47ABF005-9BA2-4CA9-A632-F056F47E8C1C}" presName="thickLine" presStyleLbl="alignNode1" presStyleIdx="1" presStyleCnt="6"/>
      <dgm:spPr/>
    </dgm:pt>
    <dgm:pt modelId="{8C2FA78B-9145-4126-8A8C-2C1B750F7534}" type="pres">
      <dgm:prSet presAssocID="{47ABF005-9BA2-4CA9-A632-F056F47E8C1C}" presName="horz1" presStyleCnt="0"/>
      <dgm:spPr/>
    </dgm:pt>
    <dgm:pt modelId="{42A77CE8-BF56-4B2C-8D4C-2E6FE897C694}" type="pres">
      <dgm:prSet presAssocID="{47ABF005-9BA2-4CA9-A632-F056F47E8C1C}" presName="tx1" presStyleLbl="revTx" presStyleIdx="1" presStyleCnt="6"/>
      <dgm:spPr/>
      <dgm:t>
        <a:bodyPr/>
        <a:lstStyle/>
        <a:p>
          <a:endParaRPr lang="en-US"/>
        </a:p>
      </dgm:t>
    </dgm:pt>
    <dgm:pt modelId="{E4876A33-6787-42ED-A8FD-362B88FD39D5}" type="pres">
      <dgm:prSet presAssocID="{47ABF005-9BA2-4CA9-A632-F056F47E8C1C}" presName="vert1" presStyleCnt="0"/>
      <dgm:spPr/>
    </dgm:pt>
    <dgm:pt modelId="{68B79D0F-AD6C-4761-B4D7-63F380F9483F}" type="pres">
      <dgm:prSet presAssocID="{B4F9F023-ABF1-49F0-BA81-F6A3C726DF84}" presName="thickLine" presStyleLbl="alignNode1" presStyleIdx="2" presStyleCnt="6"/>
      <dgm:spPr/>
    </dgm:pt>
    <dgm:pt modelId="{C54414BC-2BBF-4CAC-B39B-C5992FCC80F4}" type="pres">
      <dgm:prSet presAssocID="{B4F9F023-ABF1-49F0-BA81-F6A3C726DF84}" presName="horz1" presStyleCnt="0"/>
      <dgm:spPr/>
    </dgm:pt>
    <dgm:pt modelId="{3B4246E1-C079-487D-9BDF-F5E4AD331913}" type="pres">
      <dgm:prSet presAssocID="{B4F9F023-ABF1-49F0-BA81-F6A3C726DF84}" presName="tx1" presStyleLbl="revTx" presStyleIdx="2" presStyleCnt="6"/>
      <dgm:spPr/>
      <dgm:t>
        <a:bodyPr/>
        <a:lstStyle/>
        <a:p>
          <a:endParaRPr lang="en-US"/>
        </a:p>
      </dgm:t>
    </dgm:pt>
    <dgm:pt modelId="{B642CEF0-C0D4-4E2B-8BE5-CE3A3D6DCF08}" type="pres">
      <dgm:prSet presAssocID="{B4F9F023-ABF1-49F0-BA81-F6A3C726DF84}" presName="vert1" presStyleCnt="0"/>
      <dgm:spPr/>
    </dgm:pt>
    <dgm:pt modelId="{1AB6214C-724F-4A98-8743-B3018D59DD77}" type="pres">
      <dgm:prSet presAssocID="{61B6D88A-4629-4FE7-B58A-CA4DEC27D2A9}" presName="thickLine" presStyleLbl="alignNode1" presStyleIdx="3" presStyleCnt="6"/>
      <dgm:spPr/>
    </dgm:pt>
    <dgm:pt modelId="{35A14878-B580-455B-BB3A-24C0F4EDBA39}" type="pres">
      <dgm:prSet presAssocID="{61B6D88A-4629-4FE7-B58A-CA4DEC27D2A9}" presName="horz1" presStyleCnt="0"/>
      <dgm:spPr/>
    </dgm:pt>
    <dgm:pt modelId="{6774BF51-9730-40B6-AB87-E794602E5160}" type="pres">
      <dgm:prSet presAssocID="{61B6D88A-4629-4FE7-B58A-CA4DEC27D2A9}" presName="tx1" presStyleLbl="revTx" presStyleIdx="3" presStyleCnt="6"/>
      <dgm:spPr/>
      <dgm:t>
        <a:bodyPr/>
        <a:lstStyle/>
        <a:p>
          <a:endParaRPr lang="en-US"/>
        </a:p>
      </dgm:t>
    </dgm:pt>
    <dgm:pt modelId="{DD19FEC5-BB2D-4394-9CAD-F755460DEF6C}" type="pres">
      <dgm:prSet presAssocID="{61B6D88A-4629-4FE7-B58A-CA4DEC27D2A9}" presName="vert1" presStyleCnt="0"/>
      <dgm:spPr/>
    </dgm:pt>
    <dgm:pt modelId="{B3456563-806F-49EB-BF70-C6DB024026E5}" type="pres">
      <dgm:prSet presAssocID="{F74585F9-2F48-4161-86CB-1300E4AA8C4F}" presName="thickLine" presStyleLbl="alignNode1" presStyleIdx="4" presStyleCnt="6"/>
      <dgm:spPr/>
    </dgm:pt>
    <dgm:pt modelId="{6665154A-B496-4C3E-B2A2-C1B94F539A1F}" type="pres">
      <dgm:prSet presAssocID="{F74585F9-2F48-4161-86CB-1300E4AA8C4F}" presName="horz1" presStyleCnt="0"/>
      <dgm:spPr/>
    </dgm:pt>
    <dgm:pt modelId="{0698336B-404B-4632-9DED-9BEB970859AD}" type="pres">
      <dgm:prSet presAssocID="{F74585F9-2F48-4161-86CB-1300E4AA8C4F}" presName="tx1" presStyleLbl="revTx" presStyleIdx="4" presStyleCnt="6"/>
      <dgm:spPr/>
      <dgm:t>
        <a:bodyPr/>
        <a:lstStyle/>
        <a:p>
          <a:endParaRPr lang="en-US"/>
        </a:p>
      </dgm:t>
    </dgm:pt>
    <dgm:pt modelId="{4E82140B-3889-4D59-AFDB-0295B1A936D3}" type="pres">
      <dgm:prSet presAssocID="{F74585F9-2F48-4161-86CB-1300E4AA8C4F}" presName="vert1" presStyleCnt="0"/>
      <dgm:spPr/>
    </dgm:pt>
    <dgm:pt modelId="{39D04C2D-441E-487A-99ED-0DA302FEC1DD}" type="pres">
      <dgm:prSet presAssocID="{A407F8D3-6B95-48CA-AFB5-7C5A33ACE1D7}" presName="thickLine" presStyleLbl="alignNode1" presStyleIdx="5" presStyleCnt="6"/>
      <dgm:spPr/>
    </dgm:pt>
    <dgm:pt modelId="{F977403D-E287-4B01-934E-2B352FAC7DF0}" type="pres">
      <dgm:prSet presAssocID="{A407F8D3-6B95-48CA-AFB5-7C5A33ACE1D7}" presName="horz1" presStyleCnt="0"/>
      <dgm:spPr/>
    </dgm:pt>
    <dgm:pt modelId="{9A4E7487-22A6-4C45-9849-BAAD72768D82}" type="pres">
      <dgm:prSet presAssocID="{A407F8D3-6B95-48CA-AFB5-7C5A33ACE1D7}" presName="tx1" presStyleLbl="revTx" presStyleIdx="5" presStyleCnt="6"/>
      <dgm:spPr/>
      <dgm:t>
        <a:bodyPr/>
        <a:lstStyle/>
        <a:p>
          <a:endParaRPr lang="en-US"/>
        </a:p>
      </dgm:t>
    </dgm:pt>
    <dgm:pt modelId="{D5045CDE-2A1A-4B3A-981F-2664114C1DD2}" type="pres">
      <dgm:prSet presAssocID="{A407F8D3-6B95-48CA-AFB5-7C5A33ACE1D7}" presName="vert1" presStyleCnt="0"/>
      <dgm:spPr/>
    </dgm:pt>
  </dgm:ptLst>
  <dgm:cxnLst>
    <dgm:cxn modelId="{906EEB41-00B5-4231-9FBC-259A738F41CB}" type="presOf" srcId="{FF42CBF9-073B-4046-A994-69815D557944}" destId="{D1D8266B-4CD8-4C8C-92FA-254560EFC8FD}" srcOrd="0" destOrd="0" presId="urn:microsoft.com/office/officeart/2008/layout/LinedList"/>
    <dgm:cxn modelId="{E42FFCD7-732B-46CB-90F9-54F738DBE3EB}" type="presOf" srcId="{61B6D88A-4629-4FE7-B58A-CA4DEC27D2A9}" destId="{6774BF51-9730-40B6-AB87-E794602E5160}" srcOrd="0" destOrd="0" presId="urn:microsoft.com/office/officeart/2008/layout/LinedList"/>
    <dgm:cxn modelId="{86F78A71-2A7D-42BD-BDCC-1FE97D0130A7}" type="presOf" srcId="{A407F8D3-6B95-48CA-AFB5-7C5A33ACE1D7}" destId="{9A4E7487-22A6-4C45-9849-BAAD72768D82}" srcOrd="0" destOrd="0" presId="urn:microsoft.com/office/officeart/2008/layout/LinedList"/>
    <dgm:cxn modelId="{53C32E4A-E6BC-463B-BC00-131F5301B4B3}" type="presOf" srcId="{7C60B74D-72AE-4629-AC74-32F6233AF62D}" destId="{1820A6C5-D05C-4973-A4A2-7734461D1246}" srcOrd="0" destOrd="0" presId="urn:microsoft.com/office/officeart/2008/layout/LinedList"/>
    <dgm:cxn modelId="{A7B46416-A373-449D-8306-BF7292D0795E}" srcId="{7C60B74D-72AE-4629-AC74-32F6233AF62D}" destId="{F74585F9-2F48-4161-86CB-1300E4AA8C4F}" srcOrd="4" destOrd="0" parTransId="{13D1157A-6A70-4AA6-9397-979E531CC2A3}" sibTransId="{58CFCDC4-4142-483D-88A6-F8BCB14DEDC0}"/>
    <dgm:cxn modelId="{1A28691A-2C6B-44C4-AC7A-629B684063E8}" srcId="{7C60B74D-72AE-4629-AC74-32F6233AF62D}" destId="{B4F9F023-ABF1-49F0-BA81-F6A3C726DF84}" srcOrd="2" destOrd="0" parTransId="{6DA2B35C-DF44-4E12-9B8A-75E375436535}" sibTransId="{1A13B143-8DEA-4CA1-9692-B37A996B51BD}"/>
    <dgm:cxn modelId="{80D4FABB-FD34-486A-90E1-6326F3CDC861}" type="presOf" srcId="{47ABF005-9BA2-4CA9-A632-F056F47E8C1C}" destId="{42A77CE8-BF56-4B2C-8D4C-2E6FE897C694}" srcOrd="0" destOrd="0" presId="urn:microsoft.com/office/officeart/2008/layout/LinedList"/>
    <dgm:cxn modelId="{7B206BEF-19EF-432A-96B9-9E645971D3BC}" srcId="{7C60B74D-72AE-4629-AC74-32F6233AF62D}" destId="{A407F8D3-6B95-48CA-AFB5-7C5A33ACE1D7}" srcOrd="5" destOrd="0" parTransId="{E7C7B159-3DB1-4299-A474-97600B12EFD2}" sibTransId="{A1A50C4D-D606-4D59-8DF3-ED9F6693189C}"/>
    <dgm:cxn modelId="{B63E5DDD-9546-4AA7-AE92-7EE775FEFEE3}" type="presOf" srcId="{B4F9F023-ABF1-49F0-BA81-F6A3C726DF84}" destId="{3B4246E1-C079-487D-9BDF-F5E4AD331913}" srcOrd="0" destOrd="0" presId="urn:microsoft.com/office/officeart/2008/layout/LinedList"/>
    <dgm:cxn modelId="{CC4D21AF-3A57-4F59-B5E2-2F8D9BDFCE15}" srcId="{7C60B74D-72AE-4629-AC74-32F6233AF62D}" destId="{FF42CBF9-073B-4046-A994-69815D557944}" srcOrd="0" destOrd="0" parTransId="{451E692E-11A0-45F1-B1BA-4D917BB4BF3B}" sibTransId="{9D28CCC9-D96C-44E1-A25A-1A17547D9FDB}"/>
    <dgm:cxn modelId="{72B9F1D5-1BCB-43DA-A689-5985FB7E7D84}" type="presOf" srcId="{F74585F9-2F48-4161-86CB-1300E4AA8C4F}" destId="{0698336B-404B-4632-9DED-9BEB970859AD}" srcOrd="0" destOrd="0" presId="urn:microsoft.com/office/officeart/2008/layout/LinedList"/>
    <dgm:cxn modelId="{C563D22B-34B4-4241-9438-38EF6F61E1FF}" srcId="{7C60B74D-72AE-4629-AC74-32F6233AF62D}" destId="{47ABF005-9BA2-4CA9-A632-F056F47E8C1C}" srcOrd="1" destOrd="0" parTransId="{44C0C041-C26C-4583-A367-9AF29A510785}" sibTransId="{A085F6C2-7206-4C61-9539-A2D642FDBC74}"/>
    <dgm:cxn modelId="{FD4C7BEF-24BC-4602-BB6B-6EB59E6CD6B8}" srcId="{7C60B74D-72AE-4629-AC74-32F6233AF62D}" destId="{61B6D88A-4629-4FE7-B58A-CA4DEC27D2A9}" srcOrd="3" destOrd="0" parTransId="{420FA7B7-6CAF-44E7-BBF7-C17539AE254F}" sibTransId="{743D7CF6-1FA8-4559-BD35-BE0BE82D9AB6}"/>
    <dgm:cxn modelId="{CAA05E34-D9A4-4407-8648-D9AFE6D4B32B}" type="presParOf" srcId="{1820A6C5-D05C-4973-A4A2-7734461D1246}" destId="{0DA64EA5-AC1F-418E-B1C8-2E17069B8DBE}" srcOrd="0" destOrd="0" presId="urn:microsoft.com/office/officeart/2008/layout/LinedList"/>
    <dgm:cxn modelId="{9CA29217-BB3C-47CB-8DE2-47CF0D1B5B38}" type="presParOf" srcId="{1820A6C5-D05C-4973-A4A2-7734461D1246}" destId="{05DCCC28-0BEC-4404-97C2-0D3F3FFB18DC}" srcOrd="1" destOrd="0" presId="urn:microsoft.com/office/officeart/2008/layout/LinedList"/>
    <dgm:cxn modelId="{930D830C-77C7-4066-AC07-0225207F551A}" type="presParOf" srcId="{05DCCC28-0BEC-4404-97C2-0D3F3FFB18DC}" destId="{D1D8266B-4CD8-4C8C-92FA-254560EFC8FD}" srcOrd="0" destOrd="0" presId="urn:microsoft.com/office/officeart/2008/layout/LinedList"/>
    <dgm:cxn modelId="{D6F97A39-BD64-4A48-91AE-7AD34CAAF165}" type="presParOf" srcId="{05DCCC28-0BEC-4404-97C2-0D3F3FFB18DC}" destId="{42BE1FCF-8575-4234-AFBB-11F0DAFB6EB8}" srcOrd="1" destOrd="0" presId="urn:microsoft.com/office/officeart/2008/layout/LinedList"/>
    <dgm:cxn modelId="{190EDD92-E94E-4603-902E-B712397CE41B}" type="presParOf" srcId="{1820A6C5-D05C-4973-A4A2-7734461D1246}" destId="{A0911CC3-4237-4EBD-8123-6290AFC235F5}" srcOrd="2" destOrd="0" presId="urn:microsoft.com/office/officeart/2008/layout/LinedList"/>
    <dgm:cxn modelId="{5B620177-132C-4E72-89FF-F15D1271667B}" type="presParOf" srcId="{1820A6C5-D05C-4973-A4A2-7734461D1246}" destId="{8C2FA78B-9145-4126-8A8C-2C1B750F7534}" srcOrd="3" destOrd="0" presId="urn:microsoft.com/office/officeart/2008/layout/LinedList"/>
    <dgm:cxn modelId="{BC438B62-BA72-45E4-A8EF-A1B65BDED34D}" type="presParOf" srcId="{8C2FA78B-9145-4126-8A8C-2C1B750F7534}" destId="{42A77CE8-BF56-4B2C-8D4C-2E6FE897C694}" srcOrd="0" destOrd="0" presId="urn:microsoft.com/office/officeart/2008/layout/LinedList"/>
    <dgm:cxn modelId="{F7C46480-2E4D-453C-B603-E371B69E53CF}" type="presParOf" srcId="{8C2FA78B-9145-4126-8A8C-2C1B750F7534}" destId="{E4876A33-6787-42ED-A8FD-362B88FD39D5}" srcOrd="1" destOrd="0" presId="urn:microsoft.com/office/officeart/2008/layout/LinedList"/>
    <dgm:cxn modelId="{7D6420DD-AA15-47E0-B2E9-A37EECFDB75A}" type="presParOf" srcId="{1820A6C5-D05C-4973-A4A2-7734461D1246}" destId="{68B79D0F-AD6C-4761-B4D7-63F380F9483F}" srcOrd="4" destOrd="0" presId="urn:microsoft.com/office/officeart/2008/layout/LinedList"/>
    <dgm:cxn modelId="{6FFEF0F1-8428-45AA-9812-AF0D786FC99A}" type="presParOf" srcId="{1820A6C5-D05C-4973-A4A2-7734461D1246}" destId="{C54414BC-2BBF-4CAC-B39B-C5992FCC80F4}" srcOrd="5" destOrd="0" presId="urn:microsoft.com/office/officeart/2008/layout/LinedList"/>
    <dgm:cxn modelId="{C390E1CD-129B-42B1-BE99-391AC8737598}" type="presParOf" srcId="{C54414BC-2BBF-4CAC-B39B-C5992FCC80F4}" destId="{3B4246E1-C079-487D-9BDF-F5E4AD331913}" srcOrd="0" destOrd="0" presId="urn:microsoft.com/office/officeart/2008/layout/LinedList"/>
    <dgm:cxn modelId="{6E95F67D-6835-4B47-A681-FE46D5D5FB69}" type="presParOf" srcId="{C54414BC-2BBF-4CAC-B39B-C5992FCC80F4}" destId="{B642CEF0-C0D4-4E2B-8BE5-CE3A3D6DCF08}" srcOrd="1" destOrd="0" presId="urn:microsoft.com/office/officeart/2008/layout/LinedList"/>
    <dgm:cxn modelId="{94906B47-C9FD-4B46-B909-717BBAF344DD}" type="presParOf" srcId="{1820A6C5-D05C-4973-A4A2-7734461D1246}" destId="{1AB6214C-724F-4A98-8743-B3018D59DD77}" srcOrd="6" destOrd="0" presId="urn:microsoft.com/office/officeart/2008/layout/LinedList"/>
    <dgm:cxn modelId="{5362265A-45EC-4AEF-BED9-361B8377B0D7}" type="presParOf" srcId="{1820A6C5-D05C-4973-A4A2-7734461D1246}" destId="{35A14878-B580-455B-BB3A-24C0F4EDBA39}" srcOrd="7" destOrd="0" presId="urn:microsoft.com/office/officeart/2008/layout/LinedList"/>
    <dgm:cxn modelId="{7FA5C33F-4B61-45CF-9542-E070F44BE21A}" type="presParOf" srcId="{35A14878-B580-455B-BB3A-24C0F4EDBA39}" destId="{6774BF51-9730-40B6-AB87-E794602E5160}" srcOrd="0" destOrd="0" presId="urn:microsoft.com/office/officeart/2008/layout/LinedList"/>
    <dgm:cxn modelId="{5A9E19E5-B88B-4C6C-8C02-6984FE2A38E0}" type="presParOf" srcId="{35A14878-B580-455B-BB3A-24C0F4EDBA39}" destId="{DD19FEC5-BB2D-4394-9CAD-F755460DEF6C}" srcOrd="1" destOrd="0" presId="urn:microsoft.com/office/officeart/2008/layout/LinedList"/>
    <dgm:cxn modelId="{C6BC0622-4369-438D-BF5F-7568202883F4}" type="presParOf" srcId="{1820A6C5-D05C-4973-A4A2-7734461D1246}" destId="{B3456563-806F-49EB-BF70-C6DB024026E5}" srcOrd="8" destOrd="0" presId="urn:microsoft.com/office/officeart/2008/layout/LinedList"/>
    <dgm:cxn modelId="{3B4AEDE2-E859-4B85-8CD7-F66FDC76DB09}" type="presParOf" srcId="{1820A6C5-D05C-4973-A4A2-7734461D1246}" destId="{6665154A-B496-4C3E-B2A2-C1B94F539A1F}" srcOrd="9" destOrd="0" presId="urn:microsoft.com/office/officeart/2008/layout/LinedList"/>
    <dgm:cxn modelId="{4F76C956-4A3E-424F-8475-E54AD0A02DDA}" type="presParOf" srcId="{6665154A-B496-4C3E-B2A2-C1B94F539A1F}" destId="{0698336B-404B-4632-9DED-9BEB970859AD}" srcOrd="0" destOrd="0" presId="urn:microsoft.com/office/officeart/2008/layout/LinedList"/>
    <dgm:cxn modelId="{E35C8911-2753-4F87-B779-4E3DAC5F5F45}" type="presParOf" srcId="{6665154A-B496-4C3E-B2A2-C1B94F539A1F}" destId="{4E82140B-3889-4D59-AFDB-0295B1A936D3}" srcOrd="1" destOrd="0" presId="urn:microsoft.com/office/officeart/2008/layout/LinedList"/>
    <dgm:cxn modelId="{1BDBA52F-A701-4DBD-AA11-BA339BAEBF41}" type="presParOf" srcId="{1820A6C5-D05C-4973-A4A2-7734461D1246}" destId="{39D04C2D-441E-487A-99ED-0DA302FEC1DD}" srcOrd="10" destOrd="0" presId="urn:microsoft.com/office/officeart/2008/layout/LinedList"/>
    <dgm:cxn modelId="{F70E22A9-13C0-45B4-8F34-A13CFDFBC340}" type="presParOf" srcId="{1820A6C5-D05C-4973-A4A2-7734461D1246}" destId="{F977403D-E287-4B01-934E-2B352FAC7DF0}" srcOrd="11" destOrd="0" presId="urn:microsoft.com/office/officeart/2008/layout/LinedList"/>
    <dgm:cxn modelId="{27425181-C619-41F5-AA35-7B5780E38740}" type="presParOf" srcId="{F977403D-E287-4B01-934E-2B352FAC7DF0}" destId="{9A4E7487-22A6-4C45-9849-BAAD72768D82}" srcOrd="0" destOrd="0" presId="urn:microsoft.com/office/officeart/2008/layout/LinedList"/>
    <dgm:cxn modelId="{8B9014C9-31A3-4125-A697-4025AC548D06}" type="presParOf" srcId="{F977403D-E287-4B01-934E-2B352FAC7DF0}" destId="{D5045CDE-2A1A-4B3A-981F-2664114C1D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B7D3B8-CAAF-42F8-8C97-03C50B53FFA7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FB372E9-EF64-435C-872D-0A80EDA353CB}">
      <dgm:prSet/>
      <dgm:spPr/>
      <dgm:t>
        <a:bodyPr/>
        <a:lstStyle/>
        <a:p>
          <a:r>
            <a:rPr lang="en-GB"/>
            <a:t>Opioids/opiates are a group of medications or drugs</a:t>
          </a:r>
          <a:endParaRPr lang="en-US"/>
        </a:p>
      </dgm:t>
    </dgm:pt>
    <dgm:pt modelId="{649A3D11-62BB-41BF-ADB0-8A68E7F1C140}" type="parTrans" cxnId="{A729AB5E-0CB7-479A-BCB9-913578E4A1C6}">
      <dgm:prSet/>
      <dgm:spPr/>
      <dgm:t>
        <a:bodyPr/>
        <a:lstStyle/>
        <a:p>
          <a:endParaRPr lang="en-US"/>
        </a:p>
      </dgm:t>
    </dgm:pt>
    <dgm:pt modelId="{57256E9F-E674-4EF7-94F6-355F7887F324}" type="sibTrans" cxnId="{A729AB5E-0CB7-479A-BCB9-913578E4A1C6}">
      <dgm:prSet/>
      <dgm:spPr/>
      <dgm:t>
        <a:bodyPr/>
        <a:lstStyle/>
        <a:p>
          <a:endParaRPr lang="en-US"/>
        </a:p>
      </dgm:t>
    </dgm:pt>
    <dgm:pt modelId="{8C74492A-474E-480E-8081-C0F2733F0F41}">
      <dgm:prSet/>
      <dgm:spPr/>
      <dgm:t>
        <a:bodyPr/>
        <a:lstStyle/>
        <a:p>
          <a:r>
            <a:rPr lang="en-GB"/>
            <a:t>They were developed to relieve pain and are commonly given for this reason</a:t>
          </a:r>
          <a:endParaRPr lang="en-US"/>
        </a:p>
      </dgm:t>
    </dgm:pt>
    <dgm:pt modelId="{E72C7465-6928-47F0-A803-7437294F370C}" type="parTrans" cxnId="{7A8777E9-06C6-4650-A070-23E7AD022EA0}">
      <dgm:prSet/>
      <dgm:spPr/>
      <dgm:t>
        <a:bodyPr/>
        <a:lstStyle/>
        <a:p>
          <a:endParaRPr lang="en-US"/>
        </a:p>
      </dgm:t>
    </dgm:pt>
    <dgm:pt modelId="{C5B44EDB-6435-444F-B33A-84AA82E47819}" type="sibTrans" cxnId="{7A8777E9-06C6-4650-A070-23E7AD022EA0}">
      <dgm:prSet/>
      <dgm:spPr/>
      <dgm:t>
        <a:bodyPr/>
        <a:lstStyle/>
        <a:p>
          <a:endParaRPr lang="en-US"/>
        </a:p>
      </dgm:t>
    </dgm:pt>
    <dgm:pt modelId="{23A31625-58BE-4BEF-B94A-67D6782E01E7}">
      <dgm:prSet/>
      <dgm:spPr/>
      <dgm:t>
        <a:bodyPr/>
        <a:lstStyle/>
        <a:p>
          <a:r>
            <a:rPr lang="en-GB"/>
            <a:t>They can be prescribed, over the counter (from a pharmacy) or street drugs</a:t>
          </a:r>
          <a:endParaRPr lang="en-US"/>
        </a:p>
      </dgm:t>
    </dgm:pt>
    <dgm:pt modelId="{DB34D8D2-8B7F-4C1D-942B-A150B8EFD614}" type="parTrans" cxnId="{F34B868A-B7F2-4564-9FCE-B08499F30DDB}">
      <dgm:prSet/>
      <dgm:spPr/>
      <dgm:t>
        <a:bodyPr/>
        <a:lstStyle/>
        <a:p>
          <a:endParaRPr lang="en-US"/>
        </a:p>
      </dgm:t>
    </dgm:pt>
    <dgm:pt modelId="{43894693-D99E-46F0-BE32-B4DD5089A4B8}" type="sibTrans" cxnId="{F34B868A-B7F2-4564-9FCE-B08499F30DDB}">
      <dgm:prSet/>
      <dgm:spPr/>
      <dgm:t>
        <a:bodyPr/>
        <a:lstStyle/>
        <a:p>
          <a:endParaRPr lang="en-US"/>
        </a:p>
      </dgm:t>
    </dgm:pt>
    <dgm:pt modelId="{32F8C347-CC1C-402F-B95D-8ACACACA29B5}">
      <dgm:prSet/>
      <dgm:spPr/>
      <dgm:t>
        <a:bodyPr/>
        <a:lstStyle/>
        <a:p>
          <a:r>
            <a:rPr lang="en-GB" dirty="0"/>
            <a:t>Common examples of opioid drugs include </a:t>
          </a:r>
          <a:r>
            <a:rPr lang="en-GB" dirty="0">
              <a:solidFill>
                <a:srgbClr val="C00000"/>
              </a:solidFill>
              <a:latin typeface="Calibri Light" panose="020F0302020204030204"/>
            </a:rPr>
            <a:t>methadone, morphine, heroin, </a:t>
          </a:r>
          <a:r>
            <a:rPr lang="en-GB" dirty="0" smtClean="0">
              <a:solidFill>
                <a:srgbClr val="C00000"/>
              </a:solidFill>
              <a:latin typeface="Calibri Light" panose="020F0302020204030204"/>
            </a:rPr>
            <a:t>codeine. </a:t>
          </a:r>
          <a:r>
            <a:rPr lang="en-GB" b="0" i="0" u="none" dirty="0" smtClean="0"/>
            <a:t>More recently synthetic opioids - "</a:t>
          </a:r>
          <a:r>
            <a:rPr lang="en-GB" b="0" i="0" u="none" dirty="0" err="1" smtClean="0"/>
            <a:t>nitazines</a:t>
          </a:r>
          <a:r>
            <a:rPr lang="en-GB" b="0" i="0" u="none" dirty="0" smtClean="0"/>
            <a:t>" which can potentially be mixed with other substances</a:t>
          </a:r>
          <a:endParaRPr lang="en-GB" dirty="0" smtClean="0">
            <a:solidFill>
              <a:srgbClr val="C00000"/>
            </a:solidFill>
            <a:latin typeface="Calibri Light" panose="020F0302020204030204"/>
          </a:endParaRPr>
        </a:p>
      </dgm:t>
    </dgm:pt>
    <dgm:pt modelId="{17F2513F-B435-4B96-8E88-16ABEE224BEB}" type="parTrans" cxnId="{A9373E62-AB10-4674-B07B-F43247EFE5C3}">
      <dgm:prSet/>
      <dgm:spPr/>
      <dgm:t>
        <a:bodyPr/>
        <a:lstStyle/>
        <a:p>
          <a:endParaRPr lang="en-US"/>
        </a:p>
      </dgm:t>
    </dgm:pt>
    <dgm:pt modelId="{965EDC2F-4F11-4FF6-95D4-658924D6B938}" type="sibTrans" cxnId="{A9373E62-AB10-4674-B07B-F43247EFE5C3}">
      <dgm:prSet/>
      <dgm:spPr/>
      <dgm:t>
        <a:bodyPr/>
        <a:lstStyle/>
        <a:p>
          <a:endParaRPr lang="en-US"/>
        </a:p>
      </dgm:t>
    </dgm:pt>
    <dgm:pt modelId="{C739278A-3EFC-45D2-A56B-EA753A7397A3}" type="pres">
      <dgm:prSet presAssocID="{D1B7D3B8-CAAF-42F8-8C97-03C50B53FFA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BBE3B8-44D2-46F2-8025-15D177D43171}" type="pres">
      <dgm:prSet presAssocID="{D1B7D3B8-CAAF-42F8-8C97-03C50B53FFA7}" presName="dummyMaxCanvas" presStyleCnt="0">
        <dgm:presLayoutVars/>
      </dgm:prSet>
      <dgm:spPr/>
    </dgm:pt>
    <dgm:pt modelId="{86649D50-7FB3-4645-96CB-CD960E9B97C7}" type="pres">
      <dgm:prSet presAssocID="{D1B7D3B8-CAAF-42F8-8C97-03C50B53FFA7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34E30-C319-46A3-9A5C-58E315201D41}" type="pres">
      <dgm:prSet presAssocID="{D1B7D3B8-CAAF-42F8-8C97-03C50B53FFA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BD2006-4E7C-4E7F-964D-D3442D10FBFA}" type="pres">
      <dgm:prSet presAssocID="{D1B7D3B8-CAAF-42F8-8C97-03C50B53FFA7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BE22AA-6637-418F-B10B-0DFF30089F31}" type="pres">
      <dgm:prSet presAssocID="{D1B7D3B8-CAAF-42F8-8C97-03C50B53FFA7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E8FE51-9ED1-4366-86A3-6C6A97726229}" type="pres">
      <dgm:prSet presAssocID="{D1B7D3B8-CAAF-42F8-8C97-03C50B53FFA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B134C-643B-4695-A9FE-E8E248EDEDB9}" type="pres">
      <dgm:prSet presAssocID="{D1B7D3B8-CAAF-42F8-8C97-03C50B53FFA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D4A11-0485-4C4E-9F3B-24073A22E701}" type="pres">
      <dgm:prSet presAssocID="{D1B7D3B8-CAAF-42F8-8C97-03C50B53FFA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89946C-CD72-4EE5-AACF-49D103109FF7}" type="pres">
      <dgm:prSet presAssocID="{D1B7D3B8-CAAF-42F8-8C97-03C50B53FFA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7D488D-2821-4E4F-8D52-9398BEF5E158}" type="pres">
      <dgm:prSet presAssocID="{D1B7D3B8-CAAF-42F8-8C97-03C50B53FFA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5A5505-A556-471F-8822-F199BE536589}" type="pres">
      <dgm:prSet presAssocID="{D1B7D3B8-CAAF-42F8-8C97-03C50B53FFA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1DC965-D580-4526-ADD9-9F13078171F1}" type="pres">
      <dgm:prSet presAssocID="{D1B7D3B8-CAAF-42F8-8C97-03C50B53FFA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4B868A-B7F2-4564-9FCE-B08499F30DDB}" srcId="{D1B7D3B8-CAAF-42F8-8C97-03C50B53FFA7}" destId="{23A31625-58BE-4BEF-B94A-67D6782E01E7}" srcOrd="2" destOrd="0" parTransId="{DB34D8D2-8B7F-4C1D-942B-A150B8EFD614}" sibTransId="{43894693-D99E-46F0-BE32-B4DD5089A4B8}"/>
    <dgm:cxn modelId="{4FF8F22B-451E-414C-84F1-262C0A6082A4}" type="presOf" srcId="{32F8C347-CC1C-402F-B95D-8ACACACA29B5}" destId="{E01DC965-D580-4526-ADD9-9F13078171F1}" srcOrd="1" destOrd="0" presId="urn:microsoft.com/office/officeart/2005/8/layout/vProcess5"/>
    <dgm:cxn modelId="{EA8E956A-A5F9-4E75-A330-DBB4BB4E66E0}" type="presOf" srcId="{3FB372E9-EF64-435C-872D-0A80EDA353CB}" destId="{86649D50-7FB3-4645-96CB-CD960E9B97C7}" srcOrd="0" destOrd="0" presId="urn:microsoft.com/office/officeart/2005/8/layout/vProcess5"/>
    <dgm:cxn modelId="{2F3DBBDC-60D4-4762-9734-D3241CDE4BA0}" type="presOf" srcId="{57256E9F-E674-4EF7-94F6-355F7887F324}" destId="{A7E8FE51-9ED1-4366-86A3-6C6A97726229}" srcOrd="0" destOrd="0" presId="urn:microsoft.com/office/officeart/2005/8/layout/vProcess5"/>
    <dgm:cxn modelId="{556F9673-5F46-4A11-B8DA-E93ACC1F9F73}" type="presOf" srcId="{43894693-D99E-46F0-BE32-B4DD5089A4B8}" destId="{6E0D4A11-0485-4C4E-9F3B-24073A22E701}" srcOrd="0" destOrd="0" presId="urn:microsoft.com/office/officeart/2005/8/layout/vProcess5"/>
    <dgm:cxn modelId="{FD1CBEC3-4481-447E-BDAF-9DE82802EB8E}" type="presOf" srcId="{D1B7D3B8-CAAF-42F8-8C97-03C50B53FFA7}" destId="{C739278A-3EFC-45D2-A56B-EA753A7397A3}" srcOrd="0" destOrd="0" presId="urn:microsoft.com/office/officeart/2005/8/layout/vProcess5"/>
    <dgm:cxn modelId="{0EAAFA4E-B5E7-441A-AAC9-20D60F423344}" type="presOf" srcId="{3FB372E9-EF64-435C-872D-0A80EDA353CB}" destId="{9E89946C-CD72-4EE5-AACF-49D103109FF7}" srcOrd="1" destOrd="0" presId="urn:microsoft.com/office/officeart/2005/8/layout/vProcess5"/>
    <dgm:cxn modelId="{3E7EB472-B74C-4409-BFEB-466F1177D0CF}" type="presOf" srcId="{C5B44EDB-6435-444F-B33A-84AA82E47819}" destId="{E02B134C-643B-4695-A9FE-E8E248EDEDB9}" srcOrd="0" destOrd="0" presId="urn:microsoft.com/office/officeart/2005/8/layout/vProcess5"/>
    <dgm:cxn modelId="{A729AB5E-0CB7-479A-BCB9-913578E4A1C6}" srcId="{D1B7D3B8-CAAF-42F8-8C97-03C50B53FFA7}" destId="{3FB372E9-EF64-435C-872D-0A80EDA353CB}" srcOrd="0" destOrd="0" parTransId="{649A3D11-62BB-41BF-ADB0-8A68E7F1C140}" sibTransId="{57256E9F-E674-4EF7-94F6-355F7887F324}"/>
    <dgm:cxn modelId="{7A8777E9-06C6-4650-A070-23E7AD022EA0}" srcId="{D1B7D3B8-CAAF-42F8-8C97-03C50B53FFA7}" destId="{8C74492A-474E-480E-8081-C0F2733F0F41}" srcOrd="1" destOrd="0" parTransId="{E72C7465-6928-47F0-A803-7437294F370C}" sibTransId="{C5B44EDB-6435-444F-B33A-84AA82E47819}"/>
    <dgm:cxn modelId="{392462A4-2F09-4145-A74B-C05CA33F07C7}" type="presOf" srcId="{23A31625-58BE-4BEF-B94A-67D6782E01E7}" destId="{1DBD2006-4E7C-4E7F-964D-D3442D10FBFA}" srcOrd="0" destOrd="0" presId="urn:microsoft.com/office/officeart/2005/8/layout/vProcess5"/>
    <dgm:cxn modelId="{A0AFC32E-978C-4D78-A046-A5C420C6A97D}" type="presOf" srcId="{8C74492A-474E-480E-8081-C0F2733F0F41}" destId="{E8234E30-C319-46A3-9A5C-58E315201D41}" srcOrd="0" destOrd="0" presId="urn:microsoft.com/office/officeart/2005/8/layout/vProcess5"/>
    <dgm:cxn modelId="{47B2C58F-CB06-49C4-9350-BA6CF70D1C3F}" type="presOf" srcId="{8C74492A-474E-480E-8081-C0F2733F0F41}" destId="{E07D488D-2821-4E4F-8D52-9398BEF5E158}" srcOrd="1" destOrd="0" presId="urn:microsoft.com/office/officeart/2005/8/layout/vProcess5"/>
    <dgm:cxn modelId="{A9373E62-AB10-4674-B07B-F43247EFE5C3}" srcId="{D1B7D3B8-CAAF-42F8-8C97-03C50B53FFA7}" destId="{32F8C347-CC1C-402F-B95D-8ACACACA29B5}" srcOrd="3" destOrd="0" parTransId="{17F2513F-B435-4B96-8E88-16ABEE224BEB}" sibTransId="{965EDC2F-4F11-4FF6-95D4-658924D6B938}"/>
    <dgm:cxn modelId="{B43AE81A-AC9B-4CA8-945C-9EA2B632DD91}" type="presOf" srcId="{32F8C347-CC1C-402F-B95D-8ACACACA29B5}" destId="{64BE22AA-6637-418F-B10B-0DFF30089F31}" srcOrd="0" destOrd="0" presId="urn:microsoft.com/office/officeart/2005/8/layout/vProcess5"/>
    <dgm:cxn modelId="{31D2BE40-2248-4117-9947-9EFC05514DDB}" type="presOf" srcId="{23A31625-58BE-4BEF-B94A-67D6782E01E7}" destId="{9B5A5505-A556-471F-8822-F199BE536589}" srcOrd="1" destOrd="0" presId="urn:microsoft.com/office/officeart/2005/8/layout/vProcess5"/>
    <dgm:cxn modelId="{5660F6C4-9041-482E-B6B6-42C4C67DF71A}" type="presParOf" srcId="{C739278A-3EFC-45D2-A56B-EA753A7397A3}" destId="{21BBE3B8-44D2-46F2-8025-15D177D43171}" srcOrd="0" destOrd="0" presId="urn:microsoft.com/office/officeart/2005/8/layout/vProcess5"/>
    <dgm:cxn modelId="{67C3DED3-61F2-4019-944C-4C67161E5A49}" type="presParOf" srcId="{C739278A-3EFC-45D2-A56B-EA753A7397A3}" destId="{86649D50-7FB3-4645-96CB-CD960E9B97C7}" srcOrd="1" destOrd="0" presId="urn:microsoft.com/office/officeart/2005/8/layout/vProcess5"/>
    <dgm:cxn modelId="{4F8CE5A2-8AE0-41F5-9459-14F40EC42D24}" type="presParOf" srcId="{C739278A-3EFC-45D2-A56B-EA753A7397A3}" destId="{E8234E30-C319-46A3-9A5C-58E315201D41}" srcOrd="2" destOrd="0" presId="urn:microsoft.com/office/officeart/2005/8/layout/vProcess5"/>
    <dgm:cxn modelId="{F5A82A36-71B3-4F25-820F-A54E2A1B4185}" type="presParOf" srcId="{C739278A-3EFC-45D2-A56B-EA753A7397A3}" destId="{1DBD2006-4E7C-4E7F-964D-D3442D10FBFA}" srcOrd="3" destOrd="0" presId="urn:microsoft.com/office/officeart/2005/8/layout/vProcess5"/>
    <dgm:cxn modelId="{F3F2D323-9D73-480C-8782-C8ADC479D82A}" type="presParOf" srcId="{C739278A-3EFC-45D2-A56B-EA753A7397A3}" destId="{64BE22AA-6637-418F-B10B-0DFF30089F31}" srcOrd="4" destOrd="0" presId="urn:microsoft.com/office/officeart/2005/8/layout/vProcess5"/>
    <dgm:cxn modelId="{7397B856-03CB-4FF1-96A0-DD7FCF9EAC57}" type="presParOf" srcId="{C739278A-3EFC-45D2-A56B-EA753A7397A3}" destId="{A7E8FE51-9ED1-4366-86A3-6C6A97726229}" srcOrd="5" destOrd="0" presId="urn:microsoft.com/office/officeart/2005/8/layout/vProcess5"/>
    <dgm:cxn modelId="{6C8686AA-835A-44F2-A7C5-D763466E8655}" type="presParOf" srcId="{C739278A-3EFC-45D2-A56B-EA753A7397A3}" destId="{E02B134C-643B-4695-A9FE-E8E248EDEDB9}" srcOrd="6" destOrd="0" presId="urn:microsoft.com/office/officeart/2005/8/layout/vProcess5"/>
    <dgm:cxn modelId="{6ACB5E0C-BFAF-4FFB-AF3B-A85D2D7E0B09}" type="presParOf" srcId="{C739278A-3EFC-45D2-A56B-EA753A7397A3}" destId="{6E0D4A11-0485-4C4E-9F3B-24073A22E701}" srcOrd="7" destOrd="0" presId="urn:microsoft.com/office/officeart/2005/8/layout/vProcess5"/>
    <dgm:cxn modelId="{D817A18F-88D2-4124-890D-86B40186E797}" type="presParOf" srcId="{C739278A-3EFC-45D2-A56B-EA753A7397A3}" destId="{9E89946C-CD72-4EE5-AACF-49D103109FF7}" srcOrd="8" destOrd="0" presId="urn:microsoft.com/office/officeart/2005/8/layout/vProcess5"/>
    <dgm:cxn modelId="{52D418BC-C658-4B8D-BFF9-31E7055B50C0}" type="presParOf" srcId="{C739278A-3EFC-45D2-A56B-EA753A7397A3}" destId="{E07D488D-2821-4E4F-8D52-9398BEF5E158}" srcOrd="9" destOrd="0" presId="urn:microsoft.com/office/officeart/2005/8/layout/vProcess5"/>
    <dgm:cxn modelId="{BE9F8B13-0CE8-42F8-AAC4-9C74EC115C74}" type="presParOf" srcId="{C739278A-3EFC-45D2-A56B-EA753A7397A3}" destId="{9B5A5505-A556-471F-8822-F199BE536589}" srcOrd="10" destOrd="0" presId="urn:microsoft.com/office/officeart/2005/8/layout/vProcess5"/>
    <dgm:cxn modelId="{74C1ABCA-5519-41D7-B2D2-D0D0B213B18A}" type="presParOf" srcId="{C739278A-3EFC-45D2-A56B-EA753A7397A3}" destId="{E01DC965-D580-4526-ADD9-9F13078171F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2ECDF5-DB74-4442-883D-8C4E5D3CA6DC}" type="doc">
      <dgm:prSet loTypeId="urn:microsoft.com/office/officeart/2005/8/layout/hierarchy1" loCatId="hierarchy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B419219-C1EE-4B9C-B353-66AF90BFD663}">
      <dgm:prSet/>
      <dgm:spPr/>
      <dgm:t>
        <a:bodyPr/>
        <a:lstStyle/>
        <a:p>
          <a:r>
            <a:rPr lang="en-US"/>
            <a:t>On its own, any drug with depressant effects can slow down breathing and heart rate.</a:t>
          </a:r>
        </a:p>
      </dgm:t>
    </dgm:pt>
    <dgm:pt modelId="{02C620C9-5D14-47FC-87BF-AC1832C7C775}" type="parTrans" cxnId="{6BE36969-65DC-42CE-B8AB-7B927528344C}">
      <dgm:prSet/>
      <dgm:spPr/>
      <dgm:t>
        <a:bodyPr/>
        <a:lstStyle/>
        <a:p>
          <a:endParaRPr lang="en-US"/>
        </a:p>
      </dgm:t>
    </dgm:pt>
    <dgm:pt modelId="{880902AF-208A-428E-B12F-1635DD0E9B42}" type="sibTrans" cxnId="{6BE36969-65DC-42CE-B8AB-7B927528344C}">
      <dgm:prSet/>
      <dgm:spPr/>
      <dgm:t>
        <a:bodyPr/>
        <a:lstStyle/>
        <a:p>
          <a:endParaRPr lang="en-US"/>
        </a:p>
      </dgm:t>
    </dgm:pt>
    <dgm:pt modelId="{DF493421-A612-428A-A0FA-B35D8ADCC52B}">
      <dgm:prSet/>
      <dgm:spPr/>
      <dgm:t>
        <a:bodyPr/>
        <a:lstStyle/>
        <a:p>
          <a:r>
            <a:rPr lang="en-US"/>
            <a:t>If more than one is present in the body, these effects ramped up and become more dangerous.  </a:t>
          </a:r>
        </a:p>
      </dgm:t>
    </dgm:pt>
    <dgm:pt modelId="{11027E19-B829-42F4-9E33-FC203A178543}" type="parTrans" cxnId="{B215A6F3-CC9D-4CF0-8A18-46E8A7B21B5D}">
      <dgm:prSet/>
      <dgm:spPr/>
      <dgm:t>
        <a:bodyPr/>
        <a:lstStyle/>
        <a:p>
          <a:endParaRPr lang="en-US"/>
        </a:p>
      </dgm:t>
    </dgm:pt>
    <dgm:pt modelId="{DC553C54-ED6F-4DB4-B35E-AC4B38382DDB}" type="sibTrans" cxnId="{B215A6F3-CC9D-4CF0-8A18-46E8A7B21B5D}">
      <dgm:prSet/>
      <dgm:spPr/>
      <dgm:t>
        <a:bodyPr/>
        <a:lstStyle/>
        <a:p>
          <a:endParaRPr lang="en-US"/>
        </a:p>
      </dgm:t>
    </dgm:pt>
    <dgm:pt modelId="{3AE4F955-F730-4BC5-9453-8F61D25AD7FD}">
      <dgm:prSet/>
      <dgm:spPr/>
      <dgm:t>
        <a:bodyPr/>
        <a:lstStyle/>
        <a:p>
          <a:r>
            <a:rPr lang="en-US">
              <a:solidFill>
                <a:srgbClr val="C00000"/>
              </a:solidFill>
            </a:rPr>
            <a:t>Question: </a:t>
          </a:r>
          <a:r>
            <a:rPr lang="en-US"/>
            <a:t>Does combining drugs always have to mean taking them at the same time………?</a:t>
          </a:r>
        </a:p>
      </dgm:t>
    </dgm:pt>
    <dgm:pt modelId="{0123E1FF-3B25-4E92-8B9B-937E110E3919}" type="parTrans" cxnId="{7B27692D-8CAB-41C7-984F-E0230056431A}">
      <dgm:prSet/>
      <dgm:spPr/>
      <dgm:t>
        <a:bodyPr/>
        <a:lstStyle/>
        <a:p>
          <a:endParaRPr lang="en-US"/>
        </a:p>
      </dgm:t>
    </dgm:pt>
    <dgm:pt modelId="{36A62FC8-ED62-408C-8594-ACD6AB44CF64}" type="sibTrans" cxnId="{7B27692D-8CAB-41C7-984F-E0230056431A}">
      <dgm:prSet/>
      <dgm:spPr/>
      <dgm:t>
        <a:bodyPr/>
        <a:lstStyle/>
        <a:p>
          <a:endParaRPr lang="en-US"/>
        </a:p>
      </dgm:t>
    </dgm:pt>
    <dgm:pt modelId="{7AC399CB-C468-4C0A-B59A-69718E285495}" type="pres">
      <dgm:prSet presAssocID="{D62ECDF5-DB74-4442-883D-8C4E5D3CA6D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6D81F81-B31A-4430-AD19-0C2C7280C7DA}" type="pres">
      <dgm:prSet presAssocID="{5B419219-C1EE-4B9C-B353-66AF90BFD663}" presName="hierRoot1" presStyleCnt="0"/>
      <dgm:spPr/>
    </dgm:pt>
    <dgm:pt modelId="{EE0279FF-AB2B-4AE2-9B46-B764730B4992}" type="pres">
      <dgm:prSet presAssocID="{5B419219-C1EE-4B9C-B353-66AF90BFD663}" presName="composite" presStyleCnt="0"/>
      <dgm:spPr/>
    </dgm:pt>
    <dgm:pt modelId="{DA259801-7F25-4B2D-BFDC-CE2656E786D9}" type="pres">
      <dgm:prSet presAssocID="{5B419219-C1EE-4B9C-B353-66AF90BFD663}" presName="background" presStyleLbl="node0" presStyleIdx="0" presStyleCnt="3"/>
      <dgm:spPr/>
    </dgm:pt>
    <dgm:pt modelId="{881DE15A-3876-4F21-85C7-B7E55403686A}" type="pres">
      <dgm:prSet presAssocID="{5B419219-C1EE-4B9C-B353-66AF90BFD663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B853B7-1E39-4C45-8D58-E0D9FD64F73E}" type="pres">
      <dgm:prSet presAssocID="{5B419219-C1EE-4B9C-B353-66AF90BFD663}" presName="hierChild2" presStyleCnt="0"/>
      <dgm:spPr/>
    </dgm:pt>
    <dgm:pt modelId="{95D9C646-0EF4-479E-B3C4-6C5E740720C4}" type="pres">
      <dgm:prSet presAssocID="{DF493421-A612-428A-A0FA-B35D8ADCC52B}" presName="hierRoot1" presStyleCnt="0"/>
      <dgm:spPr/>
    </dgm:pt>
    <dgm:pt modelId="{61D93822-87D7-4125-8746-D90EADD57AF1}" type="pres">
      <dgm:prSet presAssocID="{DF493421-A612-428A-A0FA-B35D8ADCC52B}" presName="composite" presStyleCnt="0"/>
      <dgm:spPr/>
    </dgm:pt>
    <dgm:pt modelId="{A9C38D43-838F-4A99-BF8E-737708A1469F}" type="pres">
      <dgm:prSet presAssocID="{DF493421-A612-428A-A0FA-B35D8ADCC52B}" presName="background" presStyleLbl="node0" presStyleIdx="1" presStyleCnt="3"/>
      <dgm:spPr/>
    </dgm:pt>
    <dgm:pt modelId="{DAA75517-091C-41C2-9159-7589B075726A}" type="pres">
      <dgm:prSet presAssocID="{DF493421-A612-428A-A0FA-B35D8ADCC52B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A8C528-88C1-41DA-AC73-9E88B85572BE}" type="pres">
      <dgm:prSet presAssocID="{DF493421-A612-428A-A0FA-B35D8ADCC52B}" presName="hierChild2" presStyleCnt="0"/>
      <dgm:spPr/>
    </dgm:pt>
    <dgm:pt modelId="{FDD7F2C1-45BB-429C-8984-25F530A3EC80}" type="pres">
      <dgm:prSet presAssocID="{3AE4F955-F730-4BC5-9453-8F61D25AD7FD}" presName="hierRoot1" presStyleCnt="0"/>
      <dgm:spPr/>
    </dgm:pt>
    <dgm:pt modelId="{2B991468-6B05-4F1A-A768-9D26E57E39BF}" type="pres">
      <dgm:prSet presAssocID="{3AE4F955-F730-4BC5-9453-8F61D25AD7FD}" presName="composite" presStyleCnt="0"/>
      <dgm:spPr/>
    </dgm:pt>
    <dgm:pt modelId="{C48E86C2-EF65-42E6-A900-1BE4491801BF}" type="pres">
      <dgm:prSet presAssocID="{3AE4F955-F730-4BC5-9453-8F61D25AD7FD}" presName="background" presStyleLbl="node0" presStyleIdx="2" presStyleCnt="3"/>
      <dgm:spPr/>
    </dgm:pt>
    <dgm:pt modelId="{D2ACA85F-A132-4CF4-8675-DEC2FF6820C4}" type="pres">
      <dgm:prSet presAssocID="{3AE4F955-F730-4BC5-9453-8F61D25AD7FD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0199A4-0ED9-4E41-9821-0DA6BE9BF162}" type="pres">
      <dgm:prSet presAssocID="{3AE4F955-F730-4BC5-9453-8F61D25AD7FD}" presName="hierChild2" presStyleCnt="0"/>
      <dgm:spPr/>
    </dgm:pt>
  </dgm:ptLst>
  <dgm:cxnLst>
    <dgm:cxn modelId="{8E4924BD-B359-43D6-9DB3-C11E12FEC0EC}" type="presOf" srcId="{DF493421-A612-428A-A0FA-B35D8ADCC52B}" destId="{DAA75517-091C-41C2-9159-7589B075726A}" srcOrd="0" destOrd="0" presId="urn:microsoft.com/office/officeart/2005/8/layout/hierarchy1"/>
    <dgm:cxn modelId="{9235681F-2195-4FDB-AC55-EC810BCE02C1}" type="presOf" srcId="{D62ECDF5-DB74-4442-883D-8C4E5D3CA6DC}" destId="{7AC399CB-C468-4C0A-B59A-69718E285495}" srcOrd="0" destOrd="0" presId="urn:microsoft.com/office/officeart/2005/8/layout/hierarchy1"/>
    <dgm:cxn modelId="{DF23BEA2-FF00-4F49-B517-647F4DB01349}" type="presOf" srcId="{3AE4F955-F730-4BC5-9453-8F61D25AD7FD}" destId="{D2ACA85F-A132-4CF4-8675-DEC2FF6820C4}" srcOrd="0" destOrd="0" presId="urn:microsoft.com/office/officeart/2005/8/layout/hierarchy1"/>
    <dgm:cxn modelId="{B215A6F3-CC9D-4CF0-8A18-46E8A7B21B5D}" srcId="{D62ECDF5-DB74-4442-883D-8C4E5D3CA6DC}" destId="{DF493421-A612-428A-A0FA-B35D8ADCC52B}" srcOrd="1" destOrd="0" parTransId="{11027E19-B829-42F4-9E33-FC203A178543}" sibTransId="{DC553C54-ED6F-4DB4-B35E-AC4B38382DDB}"/>
    <dgm:cxn modelId="{6BE36969-65DC-42CE-B8AB-7B927528344C}" srcId="{D62ECDF5-DB74-4442-883D-8C4E5D3CA6DC}" destId="{5B419219-C1EE-4B9C-B353-66AF90BFD663}" srcOrd="0" destOrd="0" parTransId="{02C620C9-5D14-47FC-87BF-AC1832C7C775}" sibTransId="{880902AF-208A-428E-B12F-1635DD0E9B42}"/>
    <dgm:cxn modelId="{44E4A1F9-22CA-41A3-B444-EC74BA1C7655}" type="presOf" srcId="{5B419219-C1EE-4B9C-B353-66AF90BFD663}" destId="{881DE15A-3876-4F21-85C7-B7E55403686A}" srcOrd="0" destOrd="0" presId="urn:microsoft.com/office/officeart/2005/8/layout/hierarchy1"/>
    <dgm:cxn modelId="{7B27692D-8CAB-41C7-984F-E0230056431A}" srcId="{D62ECDF5-DB74-4442-883D-8C4E5D3CA6DC}" destId="{3AE4F955-F730-4BC5-9453-8F61D25AD7FD}" srcOrd="2" destOrd="0" parTransId="{0123E1FF-3B25-4E92-8B9B-937E110E3919}" sibTransId="{36A62FC8-ED62-408C-8594-ACD6AB44CF64}"/>
    <dgm:cxn modelId="{AF23E97D-BF60-421C-A577-D61A84C2D0D2}" type="presParOf" srcId="{7AC399CB-C468-4C0A-B59A-69718E285495}" destId="{E6D81F81-B31A-4430-AD19-0C2C7280C7DA}" srcOrd="0" destOrd="0" presId="urn:microsoft.com/office/officeart/2005/8/layout/hierarchy1"/>
    <dgm:cxn modelId="{A9AD1C41-3FC4-49E5-9970-0552F71BED54}" type="presParOf" srcId="{E6D81F81-B31A-4430-AD19-0C2C7280C7DA}" destId="{EE0279FF-AB2B-4AE2-9B46-B764730B4992}" srcOrd="0" destOrd="0" presId="urn:microsoft.com/office/officeart/2005/8/layout/hierarchy1"/>
    <dgm:cxn modelId="{DA172068-6976-4061-BE35-3E902A332674}" type="presParOf" srcId="{EE0279FF-AB2B-4AE2-9B46-B764730B4992}" destId="{DA259801-7F25-4B2D-BFDC-CE2656E786D9}" srcOrd="0" destOrd="0" presId="urn:microsoft.com/office/officeart/2005/8/layout/hierarchy1"/>
    <dgm:cxn modelId="{8C388BBE-B613-4141-99BA-C4F58C9F5C98}" type="presParOf" srcId="{EE0279FF-AB2B-4AE2-9B46-B764730B4992}" destId="{881DE15A-3876-4F21-85C7-B7E55403686A}" srcOrd="1" destOrd="0" presId="urn:microsoft.com/office/officeart/2005/8/layout/hierarchy1"/>
    <dgm:cxn modelId="{82597E51-E352-450C-8F24-C93FEE5FAF5D}" type="presParOf" srcId="{E6D81F81-B31A-4430-AD19-0C2C7280C7DA}" destId="{93B853B7-1E39-4C45-8D58-E0D9FD64F73E}" srcOrd="1" destOrd="0" presId="urn:microsoft.com/office/officeart/2005/8/layout/hierarchy1"/>
    <dgm:cxn modelId="{C27E712C-E0D3-4C44-B1C5-9976EBE036F1}" type="presParOf" srcId="{7AC399CB-C468-4C0A-B59A-69718E285495}" destId="{95D9C646-0EF4-479E-B3C4-6C5E740720C4}" srcOrd="1" destOrd="0" presId="urn:microsoft.com/office/officeart/2005/8/layout/hierarchy1"/>
    <dgm:cxn modelId="{EFC5BC73-9174-4DA0-B4E7-499E08A96EDD}" type="presParOf" srcId="{95D9C646-0EF4-479E-B3C4-6C5E740720C4}" destId="{61D93822-87D7-4125-8746-D90EADD57AF1}" srcOrd="0" destOrd="0" presId="urn:microsoft.com/office/officeart/2005/8/layout/hierarchy1"/>
    <dgm:cxn modelId="{5941B209-38BD-4773-B2E5-5F55A924307E}" type="presParOf" srcId="{61D93822-87D7-4125-8746-D90EADD57AF1}" destId="{A9C38D43-838F-4A99-BF8E-737708A1469F}" srcOrd="0" destOrd="0" presId="urn:microsoft.com/office/officeart/2005/8/layout/hierarchy1"/>
    <dgm:cxn modelId="{B1BE7985-F238-466B-AB9E-2FEA0B324386}" type="presParOf" srcId="{61D93822-87D7-4125-8746-D90EADD57AF1}" destId="{DAA75517-091C-41C2-9159-7589B075726A}" srcOrd="1" destOrd="0" presId="urn:microsoft.com/office/officeart/2005/8/layout/hierarchy1"/>
    <dgm:cxn modelId="{A1E69292-A0C3-43D6-A8B4-9B2133C66762}" type="presParOf" srcId="{95D9C646-0EF4-479E-B3C4-6C5E740720C4}" destId="{1DA8C528-88C1-41DA-AC73-9E88B85572BE}" srcOrd="1" destOrd="0" presId="urn:microsoft.com/office/officeart/2005/8/layout/hierarchy1"/>
    <dgm:cxn modelId="{4D4FC2C0-F16B-4667-AE56-0A9CFB57EEB6}" type="presParOf" srcId="{7AC399CB-C468-4C0A-B59A-69718E285495}" destId="{FDD7F2C1-45BB-429C-8984-25F530A3EC80}" srcOrd="2" destOrd="0" presId="urn:microsoft.com/office/officeart/2005/8/layout/hierarchy1"/>
    <dgm:cxn modelId="{59737E94-53BA-40E8-A342-87E740A9A72E}" type="presParOf" srcId="{FDD7F2C1-45BB-429C-8984-25F530A3EC80}" destId="{2B991468-6B05-4F1A-A768-9D26E57E39BF}" srcOrd="0" destOrd="0" presId="urn:microsoft.com/office/officeart/2005/8/layout/hierarchy1"/>
    <dgm:cxn modelId="{462D2F49-A578-4978-92F6-C854CE43BC86}" type="presParOf" srcId="{2B991468-6B05-4F1A-A768-9D26E57E39BF}" destId="{C48E86C2-EF65-42E6-A900-1BE4491801BF}" srcOrd="0" destOrd="0" presId="urn:microsoft.com/office/officeart/2005/8/layout/hierarchy1"/>
    <dgm:cxn modelId="{279F8E18-CC48-409C-AF8D-35E49121C76C}" type="presParOf" srcId="{2B991468-6B05-4F1A-A768-9D26E57E39BF}" destId="{D2ACA85F-A132-4CF4-8675-DEC2FF6820C4}" srcOrd="1" destOrd="0" presId="urn:microsoft.com/office/officeart/2005/8/layout/hierarchy1"/>
    <dgm:cxn modelId="{A25E5117-8506-4D77-B6D0-E5BEE13BA5F7}" type="presParOf" srcId="{FDD7F2C1-45BB-429C-8984-25F530A3EC80}" destId="{350199A4-0ED9-4E41-9821-0DA6BE9BF16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E9C6A1-2B8D-43D3-B108-92C0CCD2DDC2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7168067-2B4B-456B-9B3A-B01427A60E8B}">
      <dgm:prSet phldr="0"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Body adapts</a:t>
          </a:r>
        </a:p>
      </dgm:t>
    </dgm:pt>
    <dgm:pt modelId="{3CC5E16A-D298-4CA0-B333-4EFC8CC362FC}" type="parTrans" cxnId="{62498D1F-00F0-4F69-929A-0C35900CB71B}">
      <dgm:prSet/>
      <dgm:spPr/>
      <dgm:t>
        <a:bodyPr/>
        <a:lstStyle/>
        <a:p>
          <a:endParaRPr lang="en-US"/>
        </a:p>
      </dgm:t>
    </dgm:pt>
    <dgm:pt modelId="{66AA365E-A004-4389-A76D-1207A546D8CF}" type="sibTrans" cxnId="{62498D1F-00F0-4F69-929A-0C35900CB71B}">
      <dgm:prSet/>
      <dgm:spPr/>
      <dgm:t>
        <a:bodyPr/>
        <a:lstStyle/>
        <a:p>
          <a:endParaRPr lang="en-US"/>
        </a:p>
      </dgm:t>
    </dgm:pt>
    <dgm:pt modelId="{EF59C503-3B9F-4433-B09A-F4F31E200FAB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The body can adapt to drugs taken regularly and learn to tolerate them. Higher doses are needed to get the same effect  </a:t>
          </a:r>
        </a:p>
      </dgm:t>
    </dgm:pt>
    <dgm:pt modelId="{B9A58FFE-8E17-4F22-8FF7-90BCDAF4C3D7}" type="parTrans" cxnId="{5DDFA3D5-F839-4620-838A-F57C952DF64F}">
      <dgm:prSet/>
      <dgm:spPr/>
      <dgm:t>
        <a:bodyPr/>
        <a:lstStyle/>
        <a:p>
          <a:endParaRPr lang="en-US"/>
        </a:p>
      </dgm:t>
    </dgm:pt>
    <dgm:pt modelId="{270B100C-C528-48F9-8434-C8BE40D46F19}" type="sibTrans" cxnId="{5DDFA3D5-F839-4620-838A-F57C952DF64F}">
      <dgm:prSet/>
      <dgm:spPr/>
      <dgm:t>
        <a:bodyPr/>
        <a:lstStyle/>
        <a:p>
          <a:endParaRPr lang="en-US"/>
        </a:p>
      </dgm:t>
    </dgm:pt>
    <dgm:pt modelId="{738ACA8A-9151-4CF5-8B4E-1F638CFB391B}">
      <dgm:prSet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Break or reduction</a:t>
          </a:r>
        </a:p>
      </dgm:t>
    </dgm:pt>
    <dgm:pt modelId="{30AB83C0-41A8-452C-9D72-AF25073E7FB0}" type="parTrans" cxnId="{8170E5F8-1A43-4771-9A93-EEF6EDE54F01}">
      <dgm:prSet/>
      <dgm:spPr/>
      <dgm:t>
        <a:bodyPr/>
        <a:lstStyle/>
        <a:p>
          <a:endParaRPr lang="en-US"/>
        </a:p>
      </dgm:t>
    </dgm:pt>
    <dgm:pt modelId="{A17D3E04-FED6-4527-8E0A-B4B47041F5AC}" type="sibTrans" cxnId="{8170E5F8-1A43-4771-9A93-EEF6EDE54F01}">
      <dgm:prSet/>
      <dgm:spPr/>
      <dgm:t>
        <a:bodyPr/>
        <a:lstStyle/>
        <a:p>
          <a:endParaRPr lang="en-US"/>
        </a:p>
      </dgm:t>
    </dgm:pt>
    <dgm:pt modelId="{664CB636-5D6B-408E-A10C-6D95298E4A0D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 A break or decrease in drug use for a time reduces the bodies ability to tolerate it</a:t>
          </a:r>
        </a:p>
      </dgm:t>
    </dgm:pt>
    <dgm:pt modelId="{DBBAFFDE-61D1-4307-A277-7B86E13D90E7}" type="parTrans" cxnId="{620FD6F7-6BB5-426B-878F-27D92BEB4B5A}">
      <dgm:prSet/>
      <dgm:spPr/>
      <dgm:t>
        <a:bodyPr/>
        <a:lstStyle/>
        <a:p>
          <a:endParaRPr lang="en-US"/>
        </a:p>
      </dgm:t>
    </dgm:pt>
    <dgm:pt modelId="{41988B8C-33DA-4AF3-A88F-D1CD6EAC3371}" type="sibTrans" cxnId="{620FD6F7-6BB5-426B-878F-27D92BEB4B5A}">
      <dgm:prSet/>
      <dgm:spPr/>
      <dgm:t>
        <a:bodyPr/>
        <a:lstStyle/>
        <a:p>
          <a:endParaRPr lang="en-US"/>
        </a:p>
      </dgm:t>
    </dgm:pt>
    <dgm:pt modelId="{45740A81-3A49-4239-B1AE-66DA77FE2C35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Overdose</a:t>
          </a:r>
        </a:p>
      </dgm:t>
    </dgm:pt>
    <dgm:pt modelId="{CF719816-BF03-4CC9-A270-4615D56BB26A}" type="parTrans" cxnId="{B8A2EA79-9FDD-4126-AE76-71F017B9C8AD}">
      <dgm:prSet/>
      <dgm:spPr/>
      <dgm:t>
        <a:bodyPr/>
        <a:lstStyle/>
        <a:p>
          <a:endParaRPr lang="en-US"/>
        </a:p>
      </dgm:t>
    </dgm:pt>
    <dgm:pt modelId="{DB500414-00E1-4412-BD2E-03C7E7FED258}" type="sibTrans" cxnId="{B8A2EA79-9FDD-4126-AE76-71F017B9C8AD}">
      <dgm:prSet/>
      <dgm:spPr/>
      <dgm:t>
        <a:bodyPr/>
        <a:lstStyle/>
        <a:p>
          <a:endParaRPr lang="en-US"/>
        </a:p>
      </dgm:t>
    </dgm:pt>
    <dgm:pt modelId="{57324E4A-8FF6-4C32-B4EA-F05A1B702B80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The body can't cope with a return to or increase in drug use which can cause overdose</a:t>
          </a:r>
        </a:p>
      </dgm:t>
    </dgm:pt>
    <dgm:pt modelId="{EFFDB3E8-BFEF-478B-BACF-AA444F2D8EE8}" type="parTrans" cxnId="{51C59F9A-E121-4BE4-B887-0E84668F1329}">
      <dgm:prSet/>
      <dgm:spPr/>
      <dgm:t>
        <a:bodyPr/>
        <a:lstStyle/>
        <a:p>
          <a:endParaRPr lang="en-US"/>
        </a:p>
      </dgm:t>
    </dgm:pt>
    <dgm:pt modelId="{5B83D29D-B79A-45D6-8531-BA83CB6EC6B9}" type="sibTrans" cxnId="{51C59F9A-E121-4BE4-B887-0E84668F1329}">
      <dgm:prSet/>
      <dgm:spPr/>
      <dgm:t>
        <a:bodyPr/>
        <a:lstStyle/>
        <a:p>
          <a:endParaRPr lang="en-US"/>
        </a:p>
      </dgm:t>
    </dgm:pt>
    <dgm:pt modelId="{0159F1A3-F1CC-4A27-ADD3-DA146CBDDA60}" type="pres">
      <dgm:prSet presAssocID="{C1E9C6A1-2B8D-43D3-B108-92C0CCD2DD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F0629B-3755-4EB2-AD31-5B92A9C8BA6C}" type="pres">
      <dgm:prSet presAssocID="{B7168067-2B4B-456B-9B3A-B01427A60E8B}" presName="composite" presStyleCnt="0"/>
      <dgm:spPr/>
    </dgm:pt>
    <dgm:pt modelId="{B2DB67EE-5A5C-49B2-B7E0-27D25035EC63}" type="pres">
      <dgm:prSet presAssocID="{B7168067-2B4B-456B-9B3A-B01427A60E8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2A4AB-5B39-4C20-A747-77962FAA9ABB}" type="pres">
      <dgm:prSet presAssocID="{B7168067-2B4B-456B-9B3A-B01427A60E8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9BEDF-1DAE-4E3D-9F12-6C7834617AED}" type="pres">
      <dgm:prSet presAssocID="{66AA365E-A004-4389-A76D-1207A546D8CF}" presName="space" presStyleCnt="0"/>
      <dgm:spPr/>
    </dgm:pt>
    <dgm:pt modelId="{2648CD5F-CA49-4BE7-8CC4-5629AB5F2D0A}" type="pres">
      <dgm:prSet presAssocID="{738ACA8A-9151-4CF5-8B4E-1F638CFB391B}" presName="composite" presStyleCnt="0"/>
      <dgm:spPr/>
    </dgm:pt>
    <dgm:pt modelId="{144DB6E7-3ACC-467E-AE2B-2C329A5314B0}" type="pres">
      <dgm:prSet presAssocID="{738ACA8A-9151-4CF5-8B4E-1F638CFB391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E55F59-2651-40C5-9A47-498D748F9CAE}" type="pres">
      <dgm:prSet presAssocID="{738ACA8A-9151-4CF5-8B4E-1F638CFB391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B7174-6811-40F6-929B-9028ED293A18}" type="pres">
      <dgm:prSet presAssocID="{A17D3E04-FED6-4527-8E0A-B4B47041F5AC}" presName="space" presStyleCnt="0"/>
      <dgm:spPr/>
    </dgm:pt>
    <dgm:pt modelId="{57EA0F59-4472-43AB-A186-7182382DA65A}" type="pres">
      <dgm:prSet presAssocID="{45740A81-3A49-4239-B1AE-66DA77FE2C35}" presName="composite" presStyleCnt="0"/>
      <dgm:spPr/>
    </dgm:pt>
    <dgm:pt modelId="{2C11D848-5326-4C02-8086-92178CE783F7}" type="pres">
      <dgm:prSet presAssocID="{45740A81-3A49-4239-B1AE-66DA77FE2C3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039257-1A7D-4DAF-A6A9-6DCCF948A1BB}" type="pres">
      <dgm:prSet presAssocID="{45740A81-3A49-4239-B1AE-66DA77FE2C3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8F320C-578A-42D8-92F1-C08A8C74500B}" type="presOf" srcId="{664CB636-5D6B-408E-A10C-6D95298E4A0D}" destId="{5EE55F59-2651-40C5-9A47-498D748F9CAE}" srcOrd="0" destOrd="0" presId="urn:microsoft.com/office/officeart/2005/8/layout/hList1"/>
    <dgm:cxn modelId="{9481BDF1-49D6-4AE0-BBFF-ED734F617D1B}" type="presOf" srcId="{C1E9C6A1-2B8D-43D3-B108-92C0CCD2DDC2}" destId="{0159F1A3-F1CC-4A27-ADD3-DA146CBDDA60}" srcOrd="0" destOrd="0" presId="urn:microsoft.com/office/officeart/2005/8/layout/hList1"/>
    <dgm:cxn modelId="{51C59F9A-E121-4BE4-B887-0E84668F1329}" srcId="{45740A81-3A49-4239-B1AE-66DA77FE2C35}" destId="{57324E4A-8FF6-4C32-B4EA-F05A1B702B80}" srcOrd="0" destOrd="0" parTransId="{EFFDB3E8-BFEF-478B-BACF-AA444F2D8EE8}" sibTransId="{5B83D29D-B79A-45D6-8531-BA83CB6EC6B9}"/>
    <dgm:cxn modelId="{24F7609F-40BD-4D1B-A190-1F1DBCD0A229}" type="presOf" srcId="{738ACA8A-9151-4CF5-8B4E-1F638CFB391B}" destId="{144DB6E7-3ACC-467E-AE2B-2C329A5314B0}" srcOrd="0" destOrd="0" presId="urn:microsoft.com/office/officeart/2005/8/layout/hList1"/>
    <dgm:cxn modelId="{8170E5F8-1A43-4771-9A93-EEF6EDE54F01}" srcId="{C1E9C6A1-2B8D-43D3-B108-92C0CCD2DDC2}" destId="{738ACA8A-9151-4CF5-8B4E-1F638CFB391B}" srcOrd="1" destOrd="0" parTransId="{30AB83C0-41A8-452C-9D72-AF25073E7FB0}" sibTransId="{A17D3E04-FED6-4527-8E0A-B4B47041F5AC}"/>
    <dgm:cxn modelId="{1B638215-A6EB-4E52-A8CA-8B2124D4B7E2}" type="presOf" srcId="{B7168067-2B4B-456B-9B3A-B01427A60E8B}" destId="{B2DB67EE-5A5C-49B2-B7E0-27D25035EC63}" srcOrd="0" destOrd="0" presId="urn:microsoft.com/office/officeart/2005/8/layout/hList1"/>
    <dgm:cxn modelId="{586C8F9C-7670-480E-9BE9-9DB43BF043F2}" type="presOf" srcId="{45740A81-3A49-4239-B1AE-66DA77FE2C35}" destId="{2C11D848-5326-4C02-8086-92178CE783F7}" srcOrd="0" destOrd="0" presId="urn:microsoft.com/office/officeart/2005/8/layout/hList1"/>
    <dgm:cxn modelId="{62498D1F-00F0-4F69-929A-0C35900CB71B}" srcId="{C1E9C6A1-2B8D-43D3-B108-92C0CCD2DDC2}" destId="{B7168067-2B4B-456B-9B3A-B01427A60E8B}" srcOrd="0" destOrd="0" parTransId="{3CC5E16A-D298-4CA0-B333-4EFC8CC362FC}" sibTransId="{66AA365E-A004-4389-A76D-1207A546D8CF}"/>
    <dgm:cxn modelId="{B8A2EA79-9FDD-4126-AE76-71F017B9C8AD}" srcId="{C1E9C6A1-2B8D-43D3-B108-92C0CCD2DDC2}" destId="{45740A81-3A49-4239-B1AE-66DA77FE2C35}" srcOrd="2" destOrd="0" parTransId="{CF719816-BF03-4CC9-A270-4615D56BB26A}" sibTransId="{DB500414-00E1-4412-BD2E-03C7E7FED258}"/>
    <dgm:cxn modelId="{5DDFA3D5-F839-4620-838A-F57C952DF64F}" srcId="{B7168067-2B4B-456B-9B3A-B01427A60E8B}" destId="{EF59C503-3B9F-4433-B09A-F4F31E200FAB}" srcOrd="0" destOrd="0" parTransId="{B9A58FFE-8E17-4F22-8FF7-90BCDAF4C3D7}" sibTransId="{270B100C-C528-48F9-8434-C8BE40D46F19}"/>
    <dgm:cxn modelId="{EDF78DC5-F4CB-4343-B213-C87CB657E356}" type="presOf" srcId="{EF59C503-3B9F-4433-B09A-F4F31E200FAB}" destId="{4722A4AB-5B39-4C20-A747-77962FAA9ABB}" srcOrd="0" destOrd="0" presId="urn:microsoft.com/office/officeart/2005/8/layout/hList1"/>
    <dgm:cxn modelId="{F1F23927-51C5-47B2-8DF7-D9DEE6D028F6}" type="presOf" srcId="{57324E4A-8FF6-4C32-B4EA-F05A1B702B80}" destId="{F2039257-1A7D-4DAF-A6A9-6DCCF948A1BB}" srcOrd="0" destOrd="0" presId="urn:microsoft.com/office/officeart/2005/8/layout/hList1"/>
    <dgm:cxn modelId="{620FD6F7-6BB5-426B-878F-27D92BEB4B5A}" srcId="{738ACA8A-9151-4CF5-8B4E-1F638CFB391B}" destId="{664CB636-5D6B-408E-A10C-6D95298E4A0D}" srcOrd="0" destOrd="0" parTransId="{DBBAFFDE-61D1-4307-A277-7B86E13D90E7}" sibTransId="{41988B8C-33DA-4AF3-A88F-D1CD6EAC3371}"/>
    <dgm:cxn modelId="{D2097497-1C08-4082-A0CE-6D2D79DAF9BE}" type="presParOf" srcId="{0159F1A3-F1CC-4A27-ADD3-DA146CBDDA60}" destId="{39F0629B-3755-4EB2-AD31-5B92A9C8BA6C}" srcOrd="0" destOrd="0" presId="urn:microsoft.com/office/officeart/2005/8/layout/hList1"/>
    <dgm:cxn modelId="{A69B4CDD-9968-46C3-85E1-5F528C0E415A}" type="presParOf" srcId="{39F0629B-3755-4EB2-AD31-5B92A9C8BA6C}" destId="{B2DB67EE-5A5C-49B2-B7E0-27D25035EC63}" srcOrd="0" destOrd="0" presId="urn:microsoft.com/office/officeart/2005/8/layout/hList1"/>
    <dgm:cxn modelId="{58B179C6-C059-434C-92F1-6701407DB026}" type="presParOf" srcId="{39F0629B-3755-4EB2-AD31-5B92A9C8BA6C}" destId="{4722A4AB-5B39-4C20-A747-77962FAA9ABB}" srcOrd="1" destOrd="0" presId="urn:microsoft.com/office/officeart/2005/8/layout/hList1"/>
    <dgm:cxn modelId="{2C5E36C0-8B83-49CC-AA59-400D136D0C12}" type="presParOf" srcId="{0159F1A3-F1CC-4A27-ADD3-DA146CBDDA60}" destId="{5A19BEDF-1DAE-4E3D-9F12-6C7834617AED}" srcOrd="1" destOrd="0" presId="urn:microsoft.com/office/officeart/2005/8/layout/hList1"/>
    <dgm:cxn modelId="{2E93FC2A-A800-4169-8783-FDB7A7D016F9}" type="presParOf" srcId="{0159F1A3-F1CC-4A27-ADD3-DA146CBDDA60}" destId="{2648CD5F-CA49-4BE7-8CC4-5629AB5F2D0A}" srcOrd="2" destOrd="0" presId="urn:microsoft.com/office/officeart/2005/8/layout/hList1"/>
    <dgm:cxn modelId="{D4555F1F-EF59-4B98-9206-A0B32602B015}" type="presParOf" srcId="{2648CD5F-CA49-4BE7-8CC4-5629AB5F2D0A}" destId="{144DB6E7-3ACC-467E-AE2B-2C329A5314B0}" srcOrd="0" destOrd="0" presId="urn:microsoft.com/office/officeart/2005/8/layout/hList1"/>
    <dgm:cxn modelId="{0E4408B4-F1AD-4FD0-8D16-FDF0FAEB4820}" type="presParOf" srcId="{2648CD5F-CA49-4BE7-8CC4-5629AB5F2D0A}" destId="{5EE55F59-2651-40C5-9A47-498D748F9CAE}" srcOrd="1" destOrd="0" presId="urn:microsoft.com/office/officeart/2005/8/layout/hList1"/>
    <dgm:cxn modelId="{9EC69D12-88C4-4B30-B959-C5C38880A87A}" type="presParOf" srcId="{0159F1A3-F1CC-4A27-ADD3-DA146CBDDA60}" destId="{790B7174-6811-40F6-929B-9028ED293A18}" srcOrd="3" destOrd="0" presId="urn:microsoft.com/office/officeart/2005/8/layout/hList1"/>
    <dgm:cxn modelId="{23D9D971-E51F-4178-8B58-E3932F6605EC}" type="presParOf" srcId="{0159F1A3-F1CC-4A27-ADD3-DA146CBDDA60}" destId="{57EA0F59-4472-43AB-A186-7182382DA65A}" srcOrd="4" destOrd="0" presId="urn:microsoft.com/office/officeart/2005/8/layout/hList1"/>
    <dgm:cxn modelId="{D4D92ADF-FF50-46B3-A621-6D4783E7BB76}" type="presParOf" srcId="{57EA0F59-4472-43AB-A186-7182382DA65A}" destId="{2C11D848-5326-4C02-8086-92178CE783F7}" srcOrd="0" destOrd="0" presId="urn:microsoft.com/office/officeart/2005/8/layout/hList1"/>
    <dgm:cxn modelId="{2C3D3CF0-816D-465E-9348-B41CCB9FE93D}" type="presParOf" srcId="{57EA0F59-4472-43AB-A186-7182382DA65A}" destId="{F2039257-1A7D-4DAF-A6A9-6DCCF948A1B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3CED35-0EEC-4006-AEAB-7E8C5971AA65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E609B05-19EB-40BC-B417-A4CDD2682425}">
      <dgm:prSet/>
      <dgm:spPr/>
      <dgm:t>
        <a:bodyPr/>
        <a:lstStyle/>
        <a:p>
          <a:r>
            <a:rPr lang="en-GB"/>
            <a:t>If a person takes more drugs than usual – even without any break - their tolerance may not be enough to cope with this </a:t>
          </a:r>
          <a:endParaRPr lang="en-US"/>
        </a:p>
      </dgm:t>
    </dgm:pt>
    <dgm:pt modelId="{FE67D98E-034F-4B32-BD4E-A2A2C3572720}" type="parTrans" cxnId="{D90C2A86-4051-4EC0-B758-EDC54D742CF8}">
      <dgm:prSet/>
      <dgm:spPr/>
      <dgm:t>
        <a:bodyPr/>
        <a:lstStyle/>
        <a:p>
          <a:endParaRPr lang="en-US"/>
        </a:p>
      </dgm:t>
    </dgm:pt>
    <dgm:pt modelId="{FAD19B8F-4162-40D8-B7F4-9623C0D046E8}" type="sibTrans" cxnId="{D90C2A86-4051-4EC0-B758-EDC54D742CF8}">
      <dgm:prSet/>
      <dgm:spPr/>
      <dgm:t>
        <a:bodyPr/>
        <a:lstStyle/>
        <a:p>
          <a:endParaRPr lang="en-US"/>
        </a:p>
      </dgm:t>
    </dgm:pt>
    <dgm:pt modelId="{2BA9C25B-9E5B-4B71-BED1-71BB7262D88E}">
      <dgm:prSet/>
      <dgm:spPr/>
      <dgm:t>
        <a:bodyPr/>
        <a:lstStyle/>
        <a:p>
          <a:r>
            <a:rPr lang="en-GB"/>
            <a:t>Changes in physical health and the natural process of aging can also reduce a person’s tolerance to a drug</a:t>
          </a:r>
          <a:endParaRPr lang="en-US"/>
        </a:p>
      </dgm:t>
    </dgm:pt>
    <dgm:pt modelId="{05EFDECE-E1D7-4BA9-98C7-4AECC523896D}" type="parTrans" cxnId="{F7A76905-EE25-4218-B582-C4473A8B05FF}">
      <dgm:prSet/>
      <dgm:spPr/>
      <dgm:t>
        <a:bodyPr/>
        <a:lstStyle/>
        <a:p>
          <a:endParaRPr lang="en-US"/>
        </a:p>
      </dgm:t>
    </dgm:pt>
    <dgm:pt modelId="{7B767549-803A-476C-B908-DE57C4E8536D}" type="sibTrans" cxnId="{F7A76905-EE25-4218-B582-C4473A8B05FF}">
      <dgm:prSet/>
      <dgm:spPr/>
      <dgm:t>
        <a:bodyPr/>
        <a:lstStyle/>
        <a:p>
          <a:endParaRPr lang="en-US"/>
        </a:p>
      </dgm:t>
    </dgm:pt>
    <dgm:pt modelId="{10C8231D-35EA-4CE3-A9EE-3E31F92C664B}" type="pres">
      <dgm:prSet presAssocID="{703CED35-0EEC-4006-AEAB-7E8C5971AA6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416BF8-7D89-41C6-9BF7-226BA1A6AC5A}" type="pres">
      <dgm:prSet presAssocID="{5E609B05-19EB-40BC-B417-A4CDD268242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1773DF-10CA-4F22-966F-D19248BDA686}" type="pres">
      <dgm:prSet presAssocID="{FAD19B8F-4162-40D8-B7F4-9623C0D046E8}" presName="sibTrans" presStyleCnt="0"/>
      <dgm:spPr/>
    </dgm:pt>
    <dgm:pt modelId="{8DD6537F-0DF9-44E2-BC12-A37DAE4EC9FD}" type="pres">
      <dgm:prSet presAssocID="{2BA9C25B-9E5B-4B71-BED1-71BB7262D88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87AF7F-F304-4328-A442-C4FB5D6FCAF6}" type="presOf" srcId="{5E609B05-19EB-40BC-B417-A4CDD2682425}" destId="{DB416BF8-7D89-41C6-9BF7-226BA1A6AC5A}" srcOrd="0" destOrd="0" presId="urn:microsoft.com/office/officeart/2005/8/layout/default"/>
    <dgm:cxn modelId="{C1300F90-A69F-4B21-81B6-80C5A0EC86EA}" type="presOf" srcId="{703CED35-0EEC-4006-AEAB-7E8C5971AA65}" destId="{10C8231D-35EA-4CE3-A9EE-3E31F92C664B}" srcOrd="0" destOrd="0" presId="urn:microsoft.com/office/officeart/2005/8/layout/default"/>
    <dgm:cxn modelId="{D90C2A86-4051-4EC0-B758-EDC54D742CF8}" srcId="{703CED35-0EEC-4006-AEAB-7E8C5971AA65}" destId="{5E609B05-19EB-40BC-B417-A4CDD2682425}" srcOrd="0" destOrd="0" parTransId="{FE67D98E-034F-4B32-BD4E-A2A2C3572720}" sibTransId="{FAD19B8F-4162-40D8-B7F4-9623C0D046E8}"/>
    <dgm:cxn modelId="{F7A76905-EE25-4218-B582-C4473A8B05FF}" srcId="{703CED35-0EEC-4006-AEAB-7E8C5971AA65}" destId="{2BA9C25B-9E5B-4B71-BED1-71BB7262D88E}" srcOrd="1" destOrd="0" parTransId="{05EFDECE-E1D7-4BA9-98C7-4AECC523896D}" sibTransId="{7B767549-803A-476C-B908-DE57C4E8536D}"/>
    <dgm:cxn modelId="{1E29393A-F2F3-43F0-A8E7-E33D249D30DB}" type="presOf" srcId="{2BA9C25B-9E5B-4B71-BED1-71BB7262D88E}" destId="{8DD6537F-0DF9-44E2-BC12-A37DAE4EC9FD}" srcOrd="0" destOrd="0" presId="urn:microsoft.com/office/officeart/2005/8/layout/default"/>
    <dgm:cxn modelId="{1BEEC932-50EC-40DB-980E-9BF58AC602A4}" type="presParOf" srcId="{10C8231D-35EA-4CE3-A9EE-3E31F92C664B}" destId="{DB416BF8-7D89-41C6-9BF7-226BA1A6AC5A}" srcOrd="0" destOrd="0" presId="urn:microsoft.com/office/officeart/2005/8/layout/default"/>
    <dgm:cxn modelId="{172257B5-C2E2-4285-9A8E-47752A74CF83}" type="presParOf" srcId="{10C8231D-35EA-4CE3-A9EE-3E31F92C664B}" destId="{BD1773DF-10CA-4F22-966F-D19248BDA686}" srcOrd="1" destOrd="0" presId="urn:microsoft.com/office/officeart/2005/8/layout/default"/>
    <dgm:cxn modelId="{4C412A2B-D8B5-4BB0-A25B-C94BDE62570A}" type="presParOf" srcId="{10C8231D-35EA-4CE3-A9EE-3E31F92C664B}" destId="{8DD6537F-0DF9-44E2-BC12-A37DAE4EC9F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D558C0-72F2-4AD4-879B-EF3FC26BEE4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34CB72-29BE-4641-AD84-1475C6EC978C}">
      <dgm:prSet/>
      <dgm:spPr/>
      <dgm:t>
        <a:bodyPr/>
        <a:lstStyle/>
        <a:p>
          <a:r>
            <a:rPr lang="en-GB"/>
            <a:t>Previous near fatal overdose</a:t>
          </a:r>
          <a:endParaRPr lang="en-US"/>
        </a:p>
      </dgm:t>
    </dgm:pt>
    <dgm:pt modelId="{E2FD6936-EF48-45C2-A977-226CF54C0CEE}" type="parTrans" cxnId="{721A7590-6756-48B9-9308-26CA10307FB9}">
      <dgm:prSet/>
      <dgm:spPr/>
      <dgm:t>
        <a:bodyPr/>
        <a:lstStyle/>
        <a:p>
          <a:endParaRPr lang="en-US"/>
        </a:p>
      </dgm:t>
    </dgm:pt>
    <dgm:pt modelId="{2389AFCF-9DC6-4D06-B78F-06570FF16EDF}" type="sibTrans" cxnId="{721A7590-6756-48B9-9308-26CA10307FB9}">
      <dgm:prSet/>
      <dgm:spPr/>
      <dgm:t>
        <a:bodyPr/>
        <a:lstStyle/>
        <a:p>
          <a:endParaRPr lang="en-US"/>
        </a:p>
      </dgm:t>
    </dgm:pt>
    <dgm:pt modelId="{BBED83A2-E2E3-4FB2-969D-3F9A07D41977}">
      <dgm:prSet/>
      <dgm:spPr/>
      <dgm:t>
        <a:bodyPr/>
        <a:lstStyle/>
        <a:p>
          <a:r>
            <a:rPr lang="en-GB"/>
            <a:t>Poor mental or physical health </a:t>
          </a:r>
          <a:endParaRPr lang="en-US"/>
        </a:p>
      </dgm:t>
    </dgm:pt>
    <dgm:pt modelId="{F4D7ACD7-8FBF-4E54-B77A-625AF3F2D325}" type="parTrans" cxnId="{A597CEE9-0D1B-4C8B-AD72-E101A2778AB6}">
      <dgm:prSet/>
      <dgm:spPr/>
      <dgm:t>
        <a:bodyPr/>
        <a:lstStyle/>
        <a:p>
          <a:endParaRPr lang="en-US"/>
        </a:p>
      </dgm:t>
    </dgm:pt>
    <dgm:pt modelId="{7DF5DB6D-FC5C-4CD9-AD19-24EF9D1E6EC7}" type="sibTrans" cxnId="{A597CEE9-0D1B-4C8B-AD72-E101A2778AB6}">
      <dgm:prSet/>
      <dgm:spPr/>
      <dgm:t>
        <a:bodyPr/>
        <a:lstStyle/>
        <a:p>
          <a:endParaRPr lang="en-US"/>
        </a:p>
      </dgm:t>
    </dgm:pt>
    <dgm:pt modelId="{41E403AB-85F0-4C2F-852F-964E4C211D92}">
      <dgm:prSet/>
      <dgm:spPr/>
      <dgm:t>
        <a:bodyPr/>
        <a:lstStyle/>
        <a:p>
          <a:r>
            <a:rPr lang="en-US"/>
            <a:t>Injecting </a:t>
          </a:r>
        </a:p>
      </dgm:t>
    </dgm:pt>
    <dgm:pt modelId="{9E024761-ADDB-4B91-B0A3-78DFF486BB60}" type="parTrans" cxnId="{E156A4D5-4BBB-410E-88EA-A806E374D879}">
      <dgm:prSet/>
      <dgm:spPr/>
      <dgm:t>
        <a:bodyPr/>
        <a:lstStyle/>
        <a:p>
          <a:endParaRPr lang="en-US"/>
        </a:p>
      </dgm:t>
    </dgm:pt>
    <dgm:pt modelId="{8DC5F7F1-0214-41A0-844E-B064DF2C422C}" type="sibTrans" cxnId="{E156A4D5-4BBB-410E-88EA-A806E374D879}">
      <dgm:prSet/>
      <dgm:spPr/>
      <dgm:t>
        <a:bodyPr/>
        <a:lstStyle/>
        <a:p>
          <a:endParaRPr lang="en-US"/>
        </a:p>
      </dgm:t>
    </dgm:pt>
    <dgm:pt modelId="{AB8A4EB0-66ED-4D24-B42D-2F34EB08A235}">
      <dgm:prSet/>
      <dgm:spPr/>
      <dgm:t>
        <a:bodyPr/>
        <a:lstStyle/>
        <a:p>
          <a:r>
            <a:rPr lang="en-GB"/>
            <a:t>Homelessness and/or isolation</a:t>
          </a:r>
          <a:endParaRPr lang="en-US"/>
        </a:p>
      </dgm:t>
    </dgm:pt>
    <dgm:pt modelId="{A7E6156E-4533-4A1A-BED4-591A40DEC9AE}" type="parTrans" cxnId="{91B6914A-C28B-46F6-8906-4FDAA09F0563}">
      <dgm:prSet/>
      <dgm:spPr/>
      <dgm:t>
        <a:bodyPr/>
        <a:lstStyle/>
        <a:p>
          <a:endParaRPr lang="en-US"/>
        </a:p>
      </dgm:t>
    </dgm:pt>
    <dgm:pt modelId="{BEEC55BB-A711-4D35-9329-55A0FDDF139A}" type="sibTrans" cxnId="{91B6914A-C28B-46F6-8906-4FDAA09F0563}">
      <dgm:prSet/>
      <dgm:spPr/>
      <dgm:t>
        <a:bodyPr/>
        <a:lstStyle/>
        <a:p>
          <a:endParaRPr lang="en-US"/>
        </a:p>
      </dgm:t>
    </dgm:pt>
    <dgm:pt modelId="{C847C830-99B0-4650-BA3E-5B4053598948}">
      <dgm:prSet/>
      <dgm:spPr/>
      <dgm:t>
        <a:bodyPr/>
        <a:lstStyle/>
        <a:p>
          <a:r>
            <a:rPr lang="en-US"/>
            <a:t>Using substances alone</a:t>
          </a:r>
        </a:p>
      </dgm:t>
    </dgm:pt>
    <dgm:pt modelId="{A61DA8DE-4A78-4F68-83E0-A449D564CC3F}" type="parTrans" cxnId="{91925523-0469-4798-AA4B-0410E6E5234C}">
      <dgm:prSet/>
      <dgm:spPr/>
      <dgm:t>
        <a:bodyPr/>
        <a:lstStyle/>
        <a:p>
          <a:endParaRPr lang="en-US"/>
        </a:p>
      </dgm:t>
    </dgm:pt>
    <dgm:pt modelId="{E5389ED4-7614-4966-BC0C-D5997A0AD1DC}" type="sibTrans" cxnId="{91925523-0469-4798-AA4B-0410E6E5234C}">
      <dgm:prSet/>
      <dgm:spPr/>
      <dgm:t>
        <a:bodyPr/>
        <a:lstStyle/>
        <a:p>
          <a:endParaRPr lang="en-US"/>
        </a:p>
      </dgm:t>
    </dgm:pt>
    <dgm:pt modelId="{F9654AF9-C2BF-42A1-BDB4-C4476670F5C9}">
      <dgm:prSet/>
      <dgm:spPr/>
      <dgm:t>
        <a:bodyPr/>
        <a:lstStyle/>
        <a:p>
          <a:r>
            <a:rPr lang="en-GB"/>
            <a:t>Not in treatment or supported</a:t>
          </a:r>
          <a:endParaRPr lang="en-US"/>
        </a:p>
      </dgm:t>
    </dgm:pt>
    <dgm:pt modelId="{E84006A0-2392-4336-94C2-C95AF0980EA4}" type="parTrans" cxnId="{45923459-A118-42B7-A15B-460CB3076BAD}">
      <dgm:prSet/>
      <dgm:spPr/>
      <dgm:t>
        <a:bodyPr/>
        <a:lstStyle/>
        <a:p>
          <a:endParaRPr lang="en-US"/>
        </a:p>
      </dgm:t>
    </dgm:pt>
    <dgm:pt modelId="{E4DF7511-9F5F-47CB-981C-74E291F4EB98}" type="sibTrans" cxnId="{45923459-A118-42B7-A15B-460CB3076BAD}">
      <dgm:prSet/>
      <dgm:spPr/>
      <dgm:t>
        <a:bodyPr/>
        <a:lstStyle/>
        <a:p>
          <a:endParaRPr lang="en-US"/>
        </a:p>
      </dgm:t>
    </dgm:pt>
    <dgm:pt modelId="{4BAE1F2A-255C-449A-A48A-2ECD9DE87871}">
      <dgm:prSet/>
      <dgm:spPr/>
      <dgm:t>
        <a:bodyPr/>
        <a:lstStyle/>
        <a:p>
          <a:r>
            <a:rPr lang="en-GB"/>
            <a:t>Start or end of opioid replacement treatment</a:t>
          </a:r>
          <a:endParaRPr lang="en-US"/>
        </a:p>
      </dgm:t>
    </dgm:pt>
    <dgm:pt modelId="{A8999988-BDA8-4929-986D-DE1849ACCF04}" type="parTrans" cxnId="{7F8EA794-6702-4D25-B367-C3A092D98890}">
      <dgm:prSet/>
      <dgm:spPr/>
      <dgm:t>
        <a:bodyPr/>
        <a:lstStyle/>
        <a:p>
          <a:endParaRPr lang="en-US"/>
        </a:p>
      </dgm:t>
    </dgm:pt>
    <dgm:pt modelId="{5B665CFB-9A70-4D20-A8B9-88912CB2C3EE}" type="sibTrans" cxnId="{7F8EA794-6702-4D25-B367-C3A092D98890}">
      <dgm:prSet/>
      <dgm:spPr/>
      <dgm:t>
        <a:bodyPr/>
        <a:lstStyle/>
        <a:p>
          <a:endParaRPr lang="en-US"/>
        </a:p>
      </dgm:t>
    </dgm:pt>
    <dgm:pt modelId="{B94900D3-DD12-4700-9BD1-BB85010C9656}" type="pres">
      <dgm:prSet presAssocID="{47D558C0-72F2-4AD4-879B-EF3FC26BEE4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F9FB3D9-08D6-41C2-ADA6-FDE44EBB2B04}" type="pres">
      <dgm:prSet presAssocID="{2C34CB72-29BE-4641-AD84-1475C6EC978C}" presName="thickLine" presStyleLbl="alignNode1" presStyleIdx="0" presStyleCnt="7"/>
      <dgm:spPr/>
    </dgm:pt>
    <dgm:pt modelId="{B668B58F-CABA-466C-B6DB-4AE912D4F56A}" type="pres">
      <dgm:prSet presAssocID="{2C34CB72-29BE-4641-AD84-1475C6EC978C}" presName="horz1" presStyleCnt="0"/>
      <dgm:spPr/>
    </dgm:pt>
    <dgm:pt modelId="{2FE22C53-22A7-4E10-9371-D2EAB2C41EF7}" type="pres">
      <dgm:prSet presAssocID="{2C34CB72-29BE-4641-AD84-1475C6EC978C}" presName="tx1" presStyleLbl="revTx" presStyleIdx="0" presStyleCnt="7"/>
      <dgm:spPr/>
      <dgm:t>
        <a:bodyPr/>
        <a:lstStyle/>
        <a:p>
          <a:endParaRPr lang="en-US"/>
        </a:p>
      </dgm:t>
    </dgm:pt>
    <dgm:pt modelId="{6FF1C128-0EAA-4D23-BB56-C645B835AA8C}" type="pres">
      <dgm:prSet presAssocID="{2C34CB72-29BE-4641-AD84-1475C6EC978C}" presName="vert1" presStyleCnt="0"/>
      <dgm:spPr/>
    </dgm:pt>
    <dgm:pt modelId="{F8C46CCE-0AE8-4D88-A811-D7A28E7806F3}" type="pres">
      <dgm:prSet presAssocID="{BBED83A2-E2E3-4FB2-969D-3F9A07D41977}" presName="thickLine" presStyleLbl="alignNode1" presStyleIdx="1" presStyleCnt="7"/>
      <dgm:spPr/>
    </dgm:pt>
    <dgm:pt modelId="{BBDA3823-3912-4B02-B4DA-005F219A5295}" type="pres">
      <dgm:prSet presAssocID="{BBED83A2-E2E3-4FB2-969D-3F9A07D41977}" presName="horz1" presStyleCnt="0"/>
      <dgm:spPr/>
    </dgm:pt>
    <dgm:pt modelId="{14BB5238-116D-40B3-AF27-DEEEB5114DAC}" type="pres">
      <dgm:prSet presAssocID="{BBED83A2-E2E3-4FB2-969D-3F9A07D41977}" presName="tx1" presStyleLbl="revTx" presStyleIdx="1" presStyleCnt="7"/>
      <dgm:spPr/>
      <dgm:t>
        <a:bodyPr/>
        <a:lstStyle/>
        <a:p>
          <a:endParaRPr lang="en-US"/>
        </a:p>
      </dgm:t>
    </dgm:pt>
    <dgm:pt modelId="{FC7EAF18-8300-45A2-A7BF-A75EF1F1AAA2}" type="pres">
      <dgm:prSet presAssocID="{BBED83A2-E2E3-4FB2-969D-3F9A07D41977}" presName="vert1" presStyleCnt="0"/>
      <dgm:spPr/>
    </dgm:pt>
    <dgm:pt modelId="{1893D17A-1710-46D5-B9A7-44E7C3CD2FD9}" type="pres">
      <dgm:prSet presAssocID="{41E403AB-85F0-4C2F-852F-964E4C211D92}" presName="thickLine" presStyleLbl="alignNode1" presStyleIdx="2" presStyleCnt="7"/>
      <dgm:spPr/>
    </dgm:pt>
    <dgm:pt modelId="{C216AAB8-7BA2-4E80-A968-19932BFAE115}" type="pres">
      <dgm:prSet presAssocID="{41E403AB-85F0-4C2F-852F-964E4C211D92}" presName="horz1" presStyleCnt="0"/>
      <dgm:spPr/>
    </dgm:pt>
    <dgm:pt modelId="{32C6C64A-D02E-4805-B835-666C83B4FE8D}" type="pres">
      <dgm:prSet presAssocID="{41E403AB-85F0-4C2F-852F-964E4C211D92}" presName="tx1" presStyleLbl="revTx" presStyleIdx="2" presStyleCnt="7"/>
      <dgm:spPr/>
      <dgm:t>
        <a:bodyPr/>
        <a:lstStyle/>
        <a:p>
          <a:endParaRPr lang="en-US"/>
        </a:p>
      </dgm:t>
    </dgm:pt>
    <dgm:pt modelId="{5203BE7D-B331-43D4-A269-68B28D990B28}" type="pres">
      <dgm:prSet presAssocID="{41E403AB-85F0-4C2F-852F-964E4C211D92}" presName="vert1" presStyleCnt="0"/>
      <dgm:spPr/>
    </dgm:pt>
    <dgm:pt modelId="{A5E10649-B3D1-4EA1-8315-CDE0E0E33FF7}" type="pres">
      <dgm:prSet presAssocID="{AB8A4EB0-66ED-4D24-B42D-2F34EB08A235}" presName="thickLine" presStyleLbl="alignNode1" presStyleIdx="3" presStyleCnt="7"/>
      <dgm:spPr/>
    </dgm:pt>
    <dgm:pt modelId="{B3F99FF3-8738-41F6-8B8D-181667EA3FDB}" type="pres">
      <dgm:prSet presAssocID="{AB8A4EB0-66ED-4D24-B42D-2F34EB08A235}" presName="horz1" presStyleCnt="0"/>
      <dgm:spPr/>
    </dgm:pt>
    <dgm:pt modelId="{0EDA3008-6FD8-4153-AE32-F52060B7A504}" type="pres">
      <dgm:prSet presAssocID="{AB8A4EB0-66ED-4D24-B42D-2F34EB08A235}" presName="tx1" presStyleLbl="revTx" presStyleIdx="3" presStyleCnt="7"/>
      <dgm:spPr/>
      <dgm:t>
        <a:bodyPr/>
        <a:lstStyle/>
        <a:p>
          <a:endParaRPr lang="en-US"/>
        </a:p>
      </dgm:t>
    </dgm:pt>
    <dgm:pt modelId="{D57BCAEA-6DA7-4EC4-BB67-E71264DA9A96}" type="pres">
      <dgm:prSet presAssocID="{AB8A4EB0-66ED-4D24-B42D-2F34EB08A235}" presName="vert1" presStyleCnt="0"/>
      <dgm:spPr/>
    </dgm:pt>
    <dgm:pt modelId="{5476AFF4-370A-43D9-A76F-2B90EE673440}" type="pres">
      <dgm:prSet presAssocID="{C847C830-99B0-4650-BA3E-5B4053598948}" presName="thickLine" presStyleLbl="alignNode1" presStyleIdx="4" presStyleCnt="7"/>
      <dgm:spPr/>
    </dgm:pt>
    <dgm:pt modelId="{AD15E5C4-BBA3-4F78-A968-3F55567E9477}" type="pres">
      <dgm:prSet presAssocID="{C847C830-99B0-4650-BA3E-5B4053598948}" presName="horz1" presStyleCnt="0"/>
      <dgm:spPr/>
    </dgm:pt>
    <dgm:pt modelId="{8D836621-6E55-487D-8ABC-B65EF0A1E85A}" type="pres">
      <dgm:prSet presAssocID="{C847C830-99B0-4650-BA3E-5B4053598948}" presName="tx1" presStyleLbl="revTx" presStyleIdx="4" presStyleCnt="7"/>
      <dgm:spPr/>
      <dgm:t>
        <a:bodyPr/>
        <a:lstStyle/>
        <a:p>
          <a:endParaRPr lang="en-US"/>
        </a:p>
      </dgm:t>
    </dgm:pt>
    <dgm:pt modelId="{AA88AF21-9758-4383-827E-DD741A5B5753}" type="pres">
      <dgm:prSet presAssocID="{C847C830-99B0-4650-BA3E-5B4053598948}" presName="vert1" presStyleCnt="0"/>
      <dgm:spPr/>
    </dgm:pt>
    <dgm:pt modelId="{6F5A1F77-4E16-40A1-AB7C-5EE19325EFFC}" type="pres">
      <dgm:prSet presAssocID="{F9654AF9-C2BF-42A1-BDB4-C4476670F5C9}" presName="thickLine" presStyleLbl="alignNode1" presStyleIdx="5" presStyleCnt="7"/>
      <dgm:spPr/>
    </dgm:pt>
    <dgm:pt modelId="{A3411F8E-D356-4DAF-91DA-CF3578F81EC8}" type="pres">
      <dgm:prSet presAssocID="{F9654AF9-C2BF-42A1-BDB4-C4476670F5C9}" presName="horz1" presStyleCnt="0"/>
      <dgm:spPr/>
    </dgm:pt>
    <dgm:pt modelId="{9A8285A9-6FEC-4B2E-8618-F3F94504AB9A}" type="pres">
      <dgm:prSet presAssocID="{F9654AF9-C2BF-42A1-BDB4-C4476670F5C9}" presName="tx1" presStyleLbl="revTx" presStyleIdx="5" presStyleCnt="7"/>
      <dgm:spPr/>
      <dgm:t>
        <a:bodyPr/>
        <a:lstStyle/>
        <a:p>
          <a:endParaRPr lang="en-US"/>
        </a:p>
      </dgm:t>
    </dgm:pt>
    <dgm:pt modelId="{00142F17-8631-480B-8E55-AD154234B87A}" type="pres">
      <dgm:prSet presAssocID="{F9654AF9-C2BF-42A1-BDB4-C4476670F5C9}" presName="vert1" presStyleCnt="0"/>
      <dgm:spPr/>
    </dgm:pt>
    <dgm:pt modelId="{EA15EC60-2E00-46A6-B4A2-B9C40696623B}" type="pres">
      <dgm:prSet presAssocID="{4BAE1F2A-255C-449A-A48A-2ECD9DE87871}" presName="thickLine" presStyleLbl="alignNode1" presStyleIdx="6" presStyleCnt="7"/>
      <dgm:spPr/>
    </dgm:pt>
    <dgm:pt modelId="{62B81396-993F-43A0-9D44-10C410394363}" type="pres">
      <dgm:prSet presAssocID="{4BAE1F2A-255C-449A-A48A-2ECD9DE87871}" presName="horz1" presStyleCnt="0"/>
      <dgm:spPr/>
    </dgm:pt>
    <dgm:pt modelId="{FC16E2B1-832A-4B64-9CA8-17FADEA38EF5}" type="pres">
      <dgm:prSet presAssocID="{4BAE1F2A-255C-449A-A48A-2ECD9DE87871}" presName="tx1" presStyleLbl="revTx" presStyleIdx="6" presStyleCnt="7"/>
      <dgm:spPr/>
      <dgm:t>
        <a:bodyPr/>
        <a:lstStyle/>
        <a:p>
          <a:endParaRPr lang="en-US"/>
        </a:p>
      </dgm:t>
    </dgm:pt>
    <dgm:pt modelId="{2DD7AA39-8EF3-42D0-8249-DEA7EF96A5E0}" type="pres">
      <dgm:prSet presAssocID="{4BAE1F2A-255C-449A-A48A-2ECD9DE87871}" presName="vert1" presStyleCnt="0"/>
      <dgm:spPr/>
    </dgm:pt>
  </dgm:ptLst>
  <dgm:cxnLst>
    <dgm:cxn modelId="{C4FF7B2C-776F-4F02-B069-7B3190CD0088}" type="presOf" srcId="{AB8A4EB0-66ED-4D24-B42D-2F34EB08A235}" destId="{0EDA3008-6FD8-4153-AE32-F52060B7A504}" srcOrd="0" destOrd="0" presId="urn:microsoft.com/office/officeart/2008/layout/LinedList"/>
    <dgm:cxn modelId="{91B6914A-C28B-46F6-8906-4FDAA09F0563}" srcId="{47D558C0-72F2-4AD4-879B-EF3FC26BEE40}" destId="{AB8A4EB0-66ED-4D24-B42D-2F34EB08A235}" srcOrd="3" destOrd="0" parTransId="{A7E6156E-4533-4A1A-BED4-591A40DEC9AE}" sibTransId="{BEEC55BB-A711-4D35-9329-55A0FDDF139A}"/>
    <dgm:cxn modelId="{AE923CF0-996D-4051-806E-65B30B174A5C}" type="presOf" srcId="{41E403AB-85F0-4C2F-852F-964E4C211D92}" destId="{32C6C64A-D02E-4805-B835-666C83B4FE8D}" srcOrd="0" destOrd="0" presId="urn:microsoft.com/office/officeart/2008/layout/LinedList"/>
    <dgm:cxn modelId="{721A7590-6756-48B9-9308-26CA10307FB9}" srcId="{47D558C0-72F2-4AD4-879B-EF3FC26BEE40}" destId="{2C34CB72-29BE-4641-AD84-1475C6EC978C}" srcOrd="0" destOrd="0" parTransId="{E2FD6936-EF48-45C2-A977-226CF54C0CEE}" sibTransId="{2389AFCF-9DC6-4D06-B78F-06570FF16EDF}"/>
    <dgm:cxn modelId="{A597CEE9-0D1B-4C8B-AD72-E101A2778AB6}" srcId="{47D558C0-72F2-4AD4-879B-EF3FC26BEE40}" destId="{BBED83A2-E2E3-4FB2-969D-3F9A07D41977}" srcOrd="1" destOrd="0" parTransId="{F4D7ACD7-8FBF-4E54-B77A-625AF3F2D325}" sibTransId="{7DF5DB6D-FC5C-4CD9-AD19-24EF9D1E6EC7}"/>
    <dgm:cxn modelId="{6C6600BF-A191-40E2-9F96-240F3B13201B}" type="presOf" srcId="{F9654AF9-C2BF-42A1-BDB4-C4476670F5C9}" destId="{9A8285A9-6FEC-4B2E-8618-F3F94504AB9A}" srcOrd="0" destOrd="0" presId="urn:microsoft.com/office/officeart/2008/layout/LinedList"/>
    <dgm:cxn modelId="{45923459-A118-42B7-A15B-460CB3076BAD}" srcId="{47D558C0-72F2-4AD4-879B-EF3FC26BEE40}" destId="{F9654AF9-C2BF-42A1-BDB4-C4476670F5C9}" srcOrd="5" destOrd="0" parTransId="{E84006A0-2392-4336-94C2-C95AF0980EA4}" sibTransId="{E4DF7511-9F5F-47CB-981C-74E291F4EB98}"/>
    <dgm:cxn modelId="{66060A7C-678C-4986-8957-AF1ED2ADCBB2}" type="presOf" srcId="{BBED83A2-E2E3-4FB2-969D-3F9A07D41977}" destId="{14BB5238-116D-40B3-AF27-DEEEB5114DAC}" srcOrd="0" destOrd="0" presId="urn:microsoft.com/office/officeart/2008/layout/LinedList"/>
    <dgm:cxn modelId="{91925523-0469-4798-AA4B-0410E6E5234C}" srcId="{47D558C0-72F2-4AD4-879B-EF3FC26BEE40}" destId="{C847C830-99B0-4650-BA3E-5B4053598948}" srcOrd="4" destOrd="0" parTransId="{A61DA8DE-4A78-4F68-83E0-A449D564CC3F}" sibTransId="{E5389ED4-7614-4966-BC0C-D5997A0AD1DC}"/>
    <dgm:cxn modelId="{1EA45DCE-46AB-4B70-810A-0FFD747047D2}" type="presOf" srcId="{C847C830-99B0-4650-BA3E-5B4053598948}" destId="{8D836621-6E55-487D-8ABC-B65EF0A1E85A}" srcOrd="0" destOrd="0" presId="urn:microsoft.com/office/officeart/2008/layout/LinedList"/>
    <dgm:cxn modelId="{E156A4D5-4BBB-410E-88EA-A806E374D879}" srcId="{47D558C0-72F2-4AD4-879B-EF3FC26BEE40}" destId="{41E403AB-85F0-4C2F-852F-964E4C211D92}" srcOrd="2" destOrd="0" parTransId="{9E024761-ADDB-4B91-B0A3-78DFF486BB60}" sibTransId="{8DC5F7F1-0214-41A0-844E-B064DF2C422C}"/>
    <dgm:cxn modelId="{C53AB1E6-4D3C-4CD8-A64D-3E78024C34BF}" type="presOf" srcId="{47D558C0-72F2-4AD4-879B-EF3FC26BEE40}" destId="{B94900D3-DD12-4700-9BD1-BB85010C9656}" srcOrd="0" destOrd="0" presId="urn:microsoft.com/office/officeart/2008/layout/LinedList"/>
    <dgm:cxn modelId="{C5C5F702-B5D1-480B-8FCA-107966DCED8C}" type="presOf" srcId="{4BAE1F2A-255C-449A-A48A-2ECD9DE87871}" destId="{FC16E2B1-832A-4B64-9CA8-17FADEA38EF5}" srcOrd="0" destOrd="0" presId="urn:microsoft.com/office/officeart/2008/layout/LinedList"/>
    <dgm:cxn modelId="{7FCA14FD-B058-46E6-86EC-BBF01A90C559}" type="presOf" srcId="{2C34CB72-29BE-4641-AD84-1475C6EC978C}" destId="{2FE22C53-22A7-4E10-9371-D2EAB2C41EF7}" srcOrd="0" destOrd="0" presId="urn:microsoft.com/office/officeart/2008/layout/LinedList"/>
    <dgm:cxn modelId="{7F8EA794-6702-4D25-B367-C3A092D98890}" srcId="{47D558C0-72F2-4AD4-879B-EF3FC26BEE40}" destId="{4BAE1F2A-255C-449A-A48A-2ECD9DE87871}" srcOrd="6" destOrd="0" parTransId="{A8999988-BDA8-4929-986D-DE1849ACCF04}" sibTransId="{5B665CFB-9A70-4D20-A8B9-88912CB2C3EE}"/>
    <dgm:cxn modelId="{34B5464F-9C74-4610-835F-62CB493569CE}" type="presParOf" srcId="{B94900D3-DD12-4700-9BD1-BB85010C9656}" destId="{2F9FB3D9-08D6-41C2-ADA6-FDE44EBB2B04}" srcOrd="0" destOrd="0" presId="urn:microsoft.com/office/officeart/2008/layout/LinedList"/>
    <dgm:cxn modelId="{4269C62D-509E-4A3F-986D-E82EC3C1AE80}" type="presParOf" srcId="{B94900D3-DD12-4700-9BD1-BB85010C9656}" destId="{B668B58F-CABA-466C-B6DB-4AE912D4F56A}" srcOrd="1" destOrd="0" presId="urn:microsoft.com/office/officeart/2008/layout/LinedList"/>
    <dgm:cxn modelId="{EA71AEAC-C5CA-46DB-80B3-BF7B51B000B6}" type="presParOf" srcId="{B668B58F-CABA-466C-B6DB-4AE912D4F56A}" destId="{2FE22C53-22A7-4E10-9371-D2EAB2C41EF7}" srcOrd="0" destOrd="0" presId="urn:microsoft.com/office/officeart/2008/layout/LinedList"/>
    <dgm:cxn modelId="{E86A435B-4F84-4681-8F5D-16E081461DF4}" type="presParOf" srcId="{B668B58F-CABA-466C-B6DB-4AE912D4F56A}" destId="{6FF1C128-0EAA-4D23-BB56-C645B835AA8C}" srcOrd="1" destOrd="0" presId="urn:microsoft.com/office/officeart/2008/layout/LinedList"/>
    <dgm:cxn modelId="{F4CFA284-9322-4DD5-9128-67B170F263AD}" type="presParOf" srcId="{B94900D3-DD12-4700-9BD1-BB85010C9656}" destId="{F8C46CCE-0AE8-4D88-A811-D7A28E7806F3}" srcOrd="2" destOrd="0" presId="urn:microsoft.com/office/officeart/2008/layout/LinedList"/>
    <dgm:cxn modelId="{DDD11490-4D59-4651-8E1F-71AB6C064ADE}" type="presParOf" srcId="{B94900D3-DD12-4700-9BD1-BB85010C9656}" destId="{BBDA3823-3912-4B02-B4DA-005F219A5295}" srcOrd="3" destOrd="0" presId="urn:microsoft.com/office/officeart/2008/layout/LinedList"/>
    <dgm:cxn modelId="{503FC584-7B4D-4207-B9C5-8DBACE5C1A37}" type="presParOf" srcId="{BBDA3823-3912-4B02-B4DA-005F219A5295}" destId="{14BB5238-116D-40B3-AF27-DEEEB5114DAC}" srcOrd="0" destOrd="0" presId="urn:microsoft.com/office/officeart/2008/layout/LinedList"/>
    <dgm:cxn modelId="{F195461D-E90F-49D4-8BF3-0D860D14F444}" type="presParOf" srcId="{BBDA3823-3912-4B02-B4DA-005F219A5295}" destId="{FC7EAF18-8300-45A2-A7BF-A75EF1F1AAA2}" srcOrd="1" destOrd="0" presId="urn:microsoft.com/office/officeart/2008/layout/LinedList"/>
    <dgm:cxn modelId="{963A7E0E-2B7E-42CB-9518-088335A4D8C3}" type="presParOf" srcId="{B94900D3-DD12-4700-9BD1-BB85010C9656}" destId="{1893D17A-1710-46D5-B9A7-44E7C3CD2FD9}" srcOrd="4" destOrd="0" presId="urn:microsoft.com/office/officeart/2008/layout/LinedList"/>
    <dgm:cxn modelId="{3481614E-1D06-48BD-9FDB-5BE65622B7C9}" type="presParOf" srcId="{B94900D3-DD12-4700-9BD1-BB85010C9656}" destId="{C216AAB8-7BA2-4E80-A968-19932BFAE115}" srcOrd="5" destOrd="0" presId="urn:microsoft.com/office/officeart/2008/layout/LinedList"/>
    <dgm:cxn modelId="{EEF637DF-C181-4CEE-9C4E-52E5F3B854D8}" type="presParOf" srcId="{C216AAB8-7BA2-4E80-A968-19932BFAE115}" destId="{32C6C64A-D02E-4805-B835-666C83B4FE8D}" srcOrd="0" destOrd="0" presId="urn:microsoft.com/office/officeart/2008/layout/LinedList"/>
    <dgm:cxn modelId="{A39D426E-7E05-48B3-A8CF-55DCF1CB0779}" type="presParOf" srcId="{C216AAB8-7BA2-4E80-A968-19932BFAE115}" destId="{5203BE7D-B331-43D4-A269-68B28D990B28}" srcOrd="1" destOrd="0" presId="urn:microsoft.com/office/officeart/2008/layout/LinedList"/>
    <dgm:cxn modelId="{0FCB500D-B359-4D6B-94AC-6B81B5831FA2}" type="presParOf" srcId="{B94900D3-DD12-4700-9BD1-BB85010C9656}" destId="{A5E10649-B3D1-4EA1-8315-CDE0E0E33FF7}" srcOrd="6" destOrd="0" presId="urn:microsoft.com/office/officeart/2008/layout/LinedList"/>
    <dgm:cxn modelId="{C039CB96-3EBF-4D45-AD74-3B19714812C4}" type="presParOf" srcId="{B94900D3-DD12-4700-9BD1-BB85010C9656}" destId="{B3F99FF3-8738-41F6-8B8D-181667EA3FDB}" srcOrd="7" destOrd="0" presId="urn:microsoft.com/office/officeart/2008/layout/LinedList"/>
    <dgm:cxn modelId="{0C839A07-E33C-4EB0-BF09-57AC3C2DB266}" type="presParOf" srcId="{B3F99FF3-8738-41F6-8B8D-181667EA3FDB}" destId="{0EDA3008-6FD8-4153-AE32-F52060B7A504}" srcOrd="0" destOrd="0" presId="urn:microsoft.com/office/officeart/2008/layout/LinedList"/>
    <dgm:cxn modelId="{04F6551E-43AF-4A45-99DD-974B76CEC065}" type="presParOf" srcId="{B3F99FF3-8738-41F6-8B8D-181667EA3FDB}" destId="{D57BCAEA-6DA7-4EC4-BB67-E71264DA9A96}" srcOrd="1" destOrd="0" presId="urn:microsoft.com/office/officeart/2008/layout/LinedList"/>
    <dgm:cxn modelId="{93762A28-6F04-418B-80D3-D25C8FAD03AF}" type="presParOf" srcId="{B94900D3-DD12-4700-9BD1-BB85010C9656}" destId="{5476AFF4-370A-43D9-A76F-2B90EE673440}" srcOrd="8" destOrd="0" presId="urn:microsoft.com/office/officeart/2008/layout/LinedList"/>
    <dgm:cxn modelId="{78FF60B5-2085-46B6-92CB-72BF2C22337D}" type="presParOf" srcId="{B94900D3-DD12-4700-9BD1-BB85010C9656}" destId="{AD15E5C4-BBA3-4F78-A968-3F55567E9477}" srcOrd="9" destOrd="0" presId="urn:microsoft.com/office/officeart/2008/layout/LinedList"/>
    <dgm:cxn modelId="{467ADE01-89BE-4BC0-ADEE-5578FE2C64ED}" type="presParOf" srcId="{AD15E5C4-BBA3-4F78-A968-3F55567E9477}" destId="{8D836621-6E55-487D-8ABC-B65EF0A1E85A}" srcOrd="0" destOrd="0" presId="urn:microsoft.com/office/officeart/2008/layout/LinedList"/>
    <dgm:cxn modelId="{35C4ACC4-A645-4715-8FA5-A96FBFB6A0DD}" type="presParOf" srcId="{AD15E5C4-BBA3-4F78-A968-3F55567E9477}" destId="{AA88AF21-9758-4383-827E-DD741A5B5753}" srcOrd="1" destOrd="0" presId="urn:microsoft.com/office/officeart/2008/layout/LinedList"/>
    <dgm:cxn modelId="{064E8BDA-41F3-4260-A8E1-53AD2F205D44}" type="presParOf" srcId="{B94900D3-DD12-4700-9BD1-BB85010C9656}" destId="{6F5A1F77-4E16-40A1-AB7C-5EE19325EFFC}" srcOrd="10" destOrd="0" presId="urn:microsoft.com/office/officeart/2008/layout/LinedList"/>
    <dgm:cxn modelId="{7A082C04-2B41-4AD2-ABDC-85633D25F8EF}" type="presParOf" srcId="{B94900D3-DD12-4700-9BD1-BB85010C9656}" destId="{A3411F8E-D356-4DAF-91DA-CF3578F81EC8}" srcOrd="11" destOrd="0" presId="urn:microsoft.com/office/officeart/2008/layout/LinedList"/>
    <dgm:cxn modelId="{59084F61-727A-488D-A1C6-E561C4C208E9}" type="presParOf" srcId="{A3411F8E-D356-4DAF-91DA-CF3578F81EC8}" destId="{9A8285A9-6FEC-4B2E-8618-F3F94504AB9A}" srcOrd="0" destOrd="0" presId="urn:microsoft.com/office/officeart/2008/layout/LinedList"/>
    <dgm:cxn modelId="{60619CDA-9B64-4853-9AD3-E60EC186ED7B}" type="presParOf" srcId="{A3411F8E-D356-4DAF-91DA-CF3578F81EC8}" destId="{00142F17-8631-480B-8E55-AD154234B87A}" srcOrd="1" destOrd="0" presId="urn:microsoft.com/office/officeart/2008/layout/LinedList"/>
    <dgm:cxn modelId="{571461D5-3306-44E0-8CB8-49073DB55692}" type="presParOf" srcId="{B94900D3-DD12-4700-9BD1-BB85010C9656}" destId="{EA15EC60-2E00-46A6-B4A2-B9C40696623B}" srcOrd="12" destOrd="0" presId="urn:microsoft.com/office/officeart/2008/layout/LinedList"/>
    <dgm:cxn modelId="{673C2F8B-8A58-4C11-BCAB-F3FEB8BC0AB3}" type="presParOf" srcId="{B94900D3-DD12-4700-9BD1-BB85010C9656}" destId="{62B81396-993F-43A0-9D44-10C410394363}" srcOrd="13" destOrd="0" presId="urn:microsoft.com/office/officeart/2008/layout/LinedList"/>
    <dgm:cxn modelId="{2115E73F-E8DA-4B03-ACBF-5FF5F8FB8D65}" type="presParOf" srcId="{62B81396-993F-43A0-9D44-10C410394363}" destId="{FC16E2B1-832A-4B64-9CA8-17FADEA38EF5}" srcOrd="0" destOrd="0" presId="urn:microsoft.com/office/officeart/2008/layout/LinedList"/>
    <dgm:cxn modelId="{7892F20E-52D8-475B-85DA-D690B354523F}" type="presParOf" srcId="{62B81396-993F-43A0-9D44-10C410394363}" destId="{2DD7AA39-8EF3-42D0-8249-DEA7EF96A5E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90C8972-E81F-45B6-AD50-649C4FCE1F1C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DBE2AE8-63AC-4863-942B-C0641270B519}">
      <dgm:prSet/>
      <dgm:spPr/>
      <dgm:t>
        <a:bodyPr/>
        <a:lstStyle/>
        <a:p>
          <a:pPr rtl="0"/>
          <a:r>
            <a:rPr lang="en-US">
              <a:latin typeface="+mn-lt"/>
            </a:rPr>
            <a:t>Just left residential rehabilitation or hospital</a:t>
          </a:r>
        </a:p>
      </dgm:t>
    </dgm:pt>
    <dgm:pt modelId="{604BFCB0-9152-45B2-8C70-880ACB8EC2BB}" type="parTrans" cxnId="{DF957686-ADFB-4544-A9B9-887E5F0C7795}">
      <dgm:prSet/>
      <dgm:spPr/>
      <dgm:t>
        <a:bodyPr/>
        <a:lstStyle/>
        <a:p>
          <a:endParaRPr lang="en-US"/>
        </a:p>
      </dgm:t>
    </dgm:pt>
    <dgm:pt modelId="{4C1462AD-B7F3-43B3-A30F-4F0E12DF173C}" type="sibTrans" cxnId="{DF957686-ADFB-4544-A9B9-887E5F0C7795}">
      <dgm:prSet/>
      <dgm:spPr/>
      <dgm:t>
        <a:bodyPr/>
        <a:lstStyle/>
        <a:p>
          <a:endParaRPr lang="en-US"/>
        </a:p>
      </dgm:t>
    </dgm:pt>
    <dgm:pt modelId="{F6B65B4B-C1C8-4128-92C9-38105037C4EE}">
      <dgm:prSet/>
      <dgm:spPr/>
      <dgm:t>
        <a:bodyPr/>
        <a:lstStyle/>
        <a:p>
          <a:r>
            <a:rPr lang="en-US"/>
            <a:t>Recent detoxification</a:t>
          </a:r>
        </a:p>
      </dgm:t>
    </dgm:pt>
    <dgm:pt modelId="{6A1E0BB9-4E32-43E3-8A35-F693B56874DD}" type="parTrans" cxnId="{B512A09B-20BA-41EE-92C3-6DBF75C82545}">
      <dgm:prSet/>
      <dgm:spPr/>
      <dgm:t>
        <a:bodyPr/>
        <a:lstStyle/>
        <a:p>
          <a:endParaRPr lang="en-US"/>
        </a:p>
      </dgm:t>
    </dgm:pt>
    <dgm:pt modelId="{1E5A6724-ECC0-47C9-9176-78202E5FCB5B}" type="sibTrans" cxnId="{B512A09B-20BA-41EE-92C3-6DBF75C82545}">
      <dgm:prSet/>
      <dgm:spPr/>
      <dgm:t>
        <a:bodyPr/>
        <a:lstStyle/>
        <a:p>
          <a:endParaRPr lang="en-US"/>
        </a:p>
      </dgm:t>
    </dgm:pt>
    <dgm:pt modelId="{27556230-5C21-455C-BCB2-BC5A3ED9C821}">
      <dgm:prSet/>
      <dgm:spPr/>
      <dgm:t>
        <a:bodyPr/>
        <a:lstStyle/>
        <a:p>
          <a:r>
            <a:rPr lang="en-US">
              <a:latin typeface="+mn-lt"/>
            </a:rPr>
            <a:t>Periods of relapse</a:t>
          </a:r>
        </a:p>
      </dgm:t>
    </dgm:pt>
    <dgm:pt modelId="{C5653633-9758-4A40-B5DE-40A7916C2DD8}" type="parTrans" cxnId="{F4826420-5DFB-4C45-BBD1-9F35539A9653}">
      <dgm:prSet/>
      <dgm:spPr/>
      <dgm:t>
        <a:bodyPr/>
        <a:lstStyle/>
        <a:p>
          <a:endParaRPr lang="en-US"/>
        </a:p>
      </dgm:t>
    </dgm:pt>
    <dgm:pt modelId="{BC7B9A03-F570-49FE-AD32-93E67B7E282D}" type="sibTrans" cxnId="{F4826420-5DFB-4C45-BBD1-9F35539A9653}">
      <dgm:prSet/>
      <dgm:spPr/>
      <dgm:t>
        <a:bodyPr/>
        <a:lstStyle/>
        <a:p>
          <a:endParaRPr lang="en-US"/>
        </a:p>
      </dgm:t>
    </dgm:pt>
    <dgm:pt modelId="{5F880220-08DA-4D51-B321-52F03971139A}">
      <dgm:prSet/>
      <dgm:spPr/>
      <dgm:t>
        <a:bodyPr/>
        <a:lstStyle/>
        <a:p>
          <a:pPr rtl="0"/>
          <a:r>
            <a:rPr lang="en-US">
              <a:latin typeface="+mn-lt"/>
            </a:rPr>
            <a:t>Life events e.g. bereavement, relationship breakdown </a:t>
          </a:r>
        </a:p>
      </dgm:t>
    </dgm:pt>
    <dgm:pt modelId="{CF837852-B4A0-4DD4-9FF5-A007D9DAF364}" type="parTrans" cxnId="{FD102DDD-F392-42C3-BA57-2B942FDFB7CE}">
      <dgm:prSet/>
      <dgm:spPr/>
      <dgm:t>
        <a:bodyPr/>
        <a:lstStyle/>
        <a:p>
          <a:endParaRPr lang="en-US"/>
        </a:p>
      </dgm:t>
    </dgm:pt>
    <dgm:pt modelId="{CBCA5DB1-94BB-48EF-90D7-09994A7EDC54}" type="sibTrans" cxnId="{FD102DDD-F392-42C3-BA57-2B942FDFB7CE}">
      <dgm:prSet/>
      <dgm:spPr/>
      <dgm:t>
        <a:bodyPr/>
        <a:lstStyle/>
        <a:p>
          <a:endParaRPr lang="en-US"/>
        </a:p>
      </dgm:t>
    </dgm:pt>
    <dgm:pt modelId="{5876FA53-73D7-4210-A0C3-5A632614B803}">
      <dgm:prSet/>
      <dgm:spPr/>
      <dgm:t>
        <a:bodyPr/>
        <a:lstStyle/>
        <a:p>
          <a:pPr rtl="0"/>
          <a:r>
            <a:rPr lang="en-US">
              <a:latin typeface="+mn-lt"/>
            </a:rPr>
            <a:t>Change in social circumstances e.g. Loss of home or job, benefits rebate</a:t>
          </a:r>
        </a:p>
      </dgm:t>
    </dgm:pt>
    <dgm:pt modelId="{FB5D1A91-9C8B-4C43-B495-AB8825E1FE60}" type="parTrans" cxnId="{8488AFBC-6DE9-4B9C-8E8C-7F3BA6972A9B}">
      <dgm:prSet/>
      <dgm:spPr/>
      <dgm:t>
        <a:bodyPr/>
        <a:lstStyle/>
        <a:p>
          <a:endParaRPr lang="en-US"/>
        </a:p>
      </dgm:t>
    </dgm:pt>
    <dgm:pt modelId="{49F07E0C-5205-48FA-B160-7EBF2297E156}" type="sibTrans" cxnId="{8488AFBC-6DE9-4B9C-8E8C-7F3BA6972A9B}">
      <dgm:prSet/>
      <dgm:spPr/>
      <dgm:t>
        <a:bodyPr/>
        <a:lstStyle/>
        <a:p>
          <a:endParaRPr lang="en-US"/>
        </a:p>
      </dgm:t>
    </dgm:pt>
    <dgm:pt modelId="{6C5A7379-8575-4FCE-BDCD-7D60323078A9}">
      <dgm:prSet/>
      <dgm:spPr/>
      <dgm:t>
        <a:bodyPr/>
        <a:lstStyle/>
        <a:p>
          <a:r>
            <a:rPr lang="en-US">
              <a:latin typeface="+mn-lt"/>
            </a:rPr>
            <a:t>Festive periods, weekends &amp; holidays</a:t>
          </a:r>
        </a:p>
      </dgm:t>
    </dgm:pt>
    <dgm:pt modelId="{A5DB8D89-4360-4D88-A55F-C34C9088F644}" type="parTrans" cxnId="{3BC366F8-B1B7-402B-AB42-76F65AC2F236}">
      <dgm:prSet/>
      <dgm:spPr/>
      <dgm:t>
        <a:bodyPr/>
        <a:lstStyle/>
        <a:p>
          <a:endParaRPr lang="en-US"/>
        </a:p>
      </dgm:t>
    </dgm:pt>
    <dgm:pt modelId="{A787C005-C733-4A5E-844E-BD82B113D357}" type="sibTrans" cxnId="{3BC366F8-B1B7-402B-AB42-76F65AC2F236}">
      <dgm:prSet/>
      <dgm:spPr/>
      <dgm:t>
        <a:bodyPr/>
        <a:lstStyle/>
        <a:p>
          <a:endParaRPr lang="en-US"/>
        </a:p>
      </dgm:t>
    </dgm:pt>
    <dgm:pt modelId="{A4FDA1B6-2DE4-464D-BA46-918E5281CB7D}">
      <dgm:prSet phldr="0"/>
      <dgm:spPr/>
      <dgm:t>
        <a:bodyPr/>
        <a:lstStyle/>
        <a:p>
          <a:pPr rtl="0"/>
          <a:r>
            <a:rPr lang="en-US">
              <a:latin typeface="+mn-lt"/>
            </a:rPr>
            <a:t>Release from prison </a:t>
          </a:r>
        </a:p>
      </dgm:t>
    </dgm:pt>
    <dgm:pt modelId="{5F397ECA-AE28-4267-A04F-D7F49C5FC8A3}" type="parTrans" cxnId="{596241B3-8A41-4835-9E50-14AEB4C3D8A9}">
      <dgm:prSet/>
      <dgm:spPr/>
      <dgm:t>
        <a:bodyPr/>
        <a:lstStyle/>
        <a:p>
          <a:endParaRPr lang="en-GB"/>
        </a:p>
      </dgm:t>
    </dgm:pt>
    <dgm:pt modelId="{BAABD852-124F-412A-B5EE-B8FA968BAB13}" type="sibTrans" cxnId="{596241B3-8A41-4835-9E50-14AEB4C3D8A9}">
      <dgm:prSet/>
      <dgm:spPr/>
      <dgm:t>
        <a:bodyPr/>
        <a:lstStyle/>
        <a:p>
          <a:endParaRPr lang="en-GB"/>
        </a:p>
      </dgm:t>
    </dgm:pt>
    <dgm:pt modelId="{4CA2F534-79B7-49BF-8CBD-06BF02B3CC15}" type="pres">
      <dgm:prSet presAssocID="{590C8972-E81F-45B6-AD50-649C4FCE1F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DB4F2C4-8C93-438F-83E8-66277CD21896}" type="pres">
      <dgm:prSet presAssocID="{A4FDA1B6-2DE4-464D-BA46-918E5281CB7D}" presName="thickLine" presStyleLbl="alignNode1" presStyleIdx="0" presStyleCnt="7"/>
      <dgm:spPr/>
    </dgm:pt>
    <dgm:pt modelId="{419966B0-162A-4C1E-B28B-4E34DF12854F}" type="pres">
      <dgm:prSet presAssocID="{A4FDA1B6-2DE4-464D-BA46-918E5281CB7D}" presName="horz1" presStyleCnt="0"/>
      <dgm:spPr/>
    </dgm:pt>
    <dgm:pt modelId="{4F328CAF-AF95-4495-915E-1E5A426088B3}" type="pres">
      <dgm:prSet presAssocID="{A4FDA1B6-2DE4-464D-BA46-918E5281CB7D}" presName="tx1" presStyleLbl="revTx" presStyleIdx="0" presStyleCnt="7"/>
      <dgm:spPr/>
      <dgm:t>
        <a:bodyPr/>
        <a:lstStyle/>
        <a:p>
          <a:endParaRPr lang="en-US"/>
        </a:p>
      </dgm:t>
    </dgm:pt>
    <dgm:pt modelId="{629E9D02-8D37-4014-AB93-69B6C69E7BE1}" type="pres">
      <dgm:prSet presAssocID="{A4FDA1B6-2DE4-464D-BA46-918E5281CB7D}" presName="vert1" presStyleCnt="0"/>
      <dgm:spPr/>
    </dgm:pt>
    <dgm:pt modelId="{ACC5E229-75A0-44A2-890F-4B9919A6AC76}" type="pres">
      <dgm:prSet presAssocID="{ADBE2AE8-63AC-4863-942B-C0641270B519}" presName="thickLine" presStyleLbl="alignNode1" presStyleIdx="1" presStyleCnt="7"/>
      <dgm:spPr/>
    </dgm:pt>
    <dgm:pt modelId="{578CE4D6-3417-4473-AEF7-516DA64A98C4}" type="pres">
      <dgm:prSet presAssocID="{ADBE2AE8-63AC-4863-942B-C0641270B519}" presName="horz1" presStyleCnt="0"/>
      <dgm:spPr/>
    </dgm:pt>
    <dgm:pt modelId="{0840DC8D-3167-437B-B6E9-9C76D7714A67}" type="pres">
      <dgm:prSet presAssocID="{ADBE2AE8-63AC-4863-942B-C0641270B519}" presName="tx1" presStyleLbl="revTx" presStyleIdx="1" presStyleCnt="7"/>
      <dgm:spPr/>
      <dgm:t>
        <a:bodyPr/>
        <a:lstStyle/>
        <a:p>
          <a:endParaRPr lang="en-US"/>
        </a:p>
      </dgm:t>
    </dgm:pt>
    <dgm:pt modelId="{C4445042-10C2-4418-811F-83146C5061AE}" type="pres">
      <dgm:prSet presAssocID="{ADBE2AE8-63AC-4863-942B-C0641270B519}" presName="vert1" presStyleCnt="0"/>
      <dgm:spPr/>
    </dgm:pt>
    <dgm:pt modelId="{A071C128-583E-4F6A-B037-911C69117B88}" type="pres">
      <dgm:prSet presAssocID="{F6B65B4B-C1C8-4128-92C9-38105037C4EE}" presName="thickLine" presStyleLbl="alignNode1" presStyleIdx="2" presStyleCnt="7"/>
      <dgm:spPr/>
    </dgm:pt>
    <dgm:pt modelId="{6157D360-F377-4E77-A765-196F86B81AFB}" type="pres">
      <dgm:prSet presAssocID="{F6B65B4B-C1C8-4128-92C9-38105037C4EE}" presName="horz1" presStyleCnt="0"/>
      <dgm:spPr/>
    </dgm:pt>
    <dgm:pt modelId="{990074DF-ACE0-44C7-862B-C8BCA2DE6E3F}" type="pres">
      <dgm:prSet presAssocID="{F6B65B4B-C1C8-4128-92C9-38105037C4EE}" presName="tx1" presStyleLbl="revTx" presStyleIdx="2" presStyleCnt="7"/>
      <dgm:spPr/>
      <dgm:t>
        <a:bodyPr/>
        <a:lstStyle/>
        <a:p>
          <a:endParaRPr lang="en-US"/>
        </a:p>
      </dgm:t>
    </dgm:pt>
    <dgm:pt modelId="{B2839F89-561E-44A1-84CE-4E75182DB884}" type="pres">
      <dgm:prSet presAssocID="{F6B65B4B-C1C8-4128-92C9-38105037C4EE}" presName="vert1" presStyleCnt="0"/>
      <dgm:spPr/>
    </dgm:pt>
    <dgm:pt modelId="{377DFDB2-9CE4-40E4-8738-213E51D9EE96}" type="pres">
      <dgm:prSet presAssocID="{27556230-5C21-455C-BCB2-BC5A3ED9C821}" presName="thickLine" presStyleLbl="alignNode1" presStyleIdx="3" presStyleCnt="7"/>
      <dgm:spPr/>
    </dgm:pt>
    <dgm:pt modelId="{EBF2BE47-C3B3-420B-90D8-160E57BEDFF3}" type="pres">
      <dgm:prSet presAssocID="{27556230-5C21-455C-BCB2-BC5A3ED9C821}" presName="horz1" presStyleCnt="0"/>
      <dgm:spPr/>
    </dgm:pt>
    <dgm:pt modelId="{4EB93719-5A87-4F98-9482-BEE9FB198F38}" type="pres">
      <dgm:prSet presAssocID="{27556230-5C21-455C-BCB2-BC5A3ED9C821}" presName="tx1" presStyleLbl="revTx" presStyleIdx="3" presStyleCnt="7"/>
      <dgm:spPr/>
      <dgm:t>
        <a:bodyPr/>
        <a:lstStyle/>
        <a:p>
          <a:endParaRPr lang="en-US"/>
        </a:p>
      </dgm:t>
    </dgm:pt>
    <dgm:pt modelId="{188B3908-A0F4-4C3F-B9C5-654BFF063073}" type="pres">
      <dgm:prSet presAssocID="{27556230-5C21-455C-BCB2-BC5A3ED9C821}" presName="vert1" presStyleCnt="0"/>
      <dgm:spPr/>
    </dgm:pt>
    <dgm:pt modelId="{2E393CCA-4FAA-410E-8775-49E310617B62}" type="pres">
      <dgm:prSet presAssocID="{5F880220-08DA-4D51-B321-52F03971139A}" presName="thickLine" presStyleLbl="alignNode1" presStyleIdx="4" presStyleCnt="7"/>
      <dgm:spPr/>
    </dgm:pt>
    <dgm:pt modelId="{90AABB05-9E6A-496A-96BE-3E39C2FE1DF5}" type="pres">
      <dgm:prSet presAssocID="{5F880220-08DA-4D51-B321-52F03971139A}" presName="horz1" presStyleCnt="0"/>
      <dgm:spPr/>
    </dgm:pt>
    <dgm:pt modelId="{EFDE2153-A33E-4B15-B27B-AB7995F99AE2}" type="pres">
      <dgm:prSet presAssocID="{5F880220-08DA-4D51-B321-52F03971139A}" presName="tx1" presStyleLbl="revTx" presStyleIdx="4" presStyleCnt="7"/>
      <dgm:spPr/>
      <dgm:t>
        <a:bodyPr/>
        <a:lstStyle/>
        <a:p>
          <a:endParaRPr lang="en-US"/>
        </a:p>
      </dgm:t>
    </dgm:pt>
    <dgm:pt modelId="{86E5C466-AEA3-4970-A89C-52E94B47BB26}" type="pres">
      <dgm:prSet presAssocID="{5F880220-08DA-4D51-B321-52F03971139A}" presName="vert1" presStyleCnt="0"/>
      <dgm:spPr/>
    </dgm:pt>
    <dgm:pt modelId="{D93F155E-2323-490C-8C63-C46BC3A7B1EB}" type="pres">
      <dgm:prSet presAssocID="{5876FA53-73D7-4210-A0C3-5A632614B803}" presName="thickLine" presStyleLbl="alignNode1" presStyleIdx="5" presStyleCnt="7"/>
      <dgm:spPr/>
    </dgm:pt>
    <dgm:pt modelId="{BFCCC840-DAB7-457B-A24A-CAA8162D37B4}" type="pres">
      <dgm:prSet presAssocID="{5876FA53-73D7-4210-A0C3-5A632614B803}" presName="horz1" presStyleCnt="0"/>
      <dgm:spPr/>
    </dgm:pt>
    <dgm:pt modelId="{A959FAE3-E532-4242-895B-341B3C7B66F4}" type="pres">
      <dgm:prSet presAssocID="{5876FA53-73D7-4210-A0C3-5A632614B803}" presName="tx1" presStyleLbl="revTx" presStyleIdx="5" presStyleCnt="7"/>
      <dgm:spPr/>
      <dgm:t>
        <a:bodyPr/>
        <a:lstStyle/>
        <a:p>
          <a:endParaRPr lang="en-US"/>
        </a:p>
      </dgm:t>
    </dgm:pt>
    <dgm:pt modelId="{02FF8876-323A-40FC-8679-8C1356E7D907}" type="pres">
      <dgm:prSet presAssocID="{5876FA53-73D7-4210-A0C3-5A632614B803}" presName="vert1" presStyleCnt="0"/>
      <dgm:spPr/>
    </dgm:pt>
    <dgm:pt modelId="{D609F8F1-8197-4315-83D1-9E9116DD38B8}" type="pres">
      <dgm:prSet presAssocID="{6C5A7379-8575-4FCE-BDCD-7D60323078A9}" presName="thickLine" presStyleLbl="alignNode1" presStyleIdx="6" presStyleCnt="7"/>
      <dgm:spPr/>
    </dgm:pt>
    <dgm:pt modelId="{8B9E7C16-43BB-4014-928B-FF06BDC1B39B}" type="pres">
      <dgm:prSet presAssocID="{6C5A7379-8575-4FCE-BDCD-7D60323078A9}" presName="horz1" presStyleCnt="0"/>
      <dgm:spPr/>
    </dgm:pt>
    <dgm:pt modelId="{B28CF7E8-9E2C-47FA-A666-03EAAC3B14C7}" type="pres">
      <dgm:prSet presAssocID="{6C5A7379-8575-4FCE-BDCD-7D60323078A9}" presName="tx1" presStyleLbl="revTx" presStyleIdx="6" presStyleCnt="7"/>
      <dgm:spPr/>
      <dgm:t>
        <a:bodyPr/>
        <a:lstStyle/>
        <a:p>
          <a:endParaRPr lang="en-US"/>
        </a:p>
      </dgm:t>
    </dgm:pt>
    <dgm:pt modelId="{D21FB051-D0C1-445D-A997-FD1AFF13F5DA}" type="pres">
      <dgm:prSet presAssocID="{6C5A7379-8575-4FCE-BDCD-7D60323078A9}" presName="vert1" presStyleCnt="0"/>
      <dgm:spPr/>
    </dgm:pt>
  </dgm:ptLst>
  <dgm:cxnLst>
    <dgm:cxn modelId="{1F4619C0-A83A-45F7-A30C-5E1C5E3EFD05}" type="presOf" srcId="{27556230-5C21-455C-BCB2-BC5A3ED9C821}" destId="{4EB93719-5A87-4F98-9482-BEE9FB198F38}" srcOrd="0" destOrd="0" presId="urn:microsoft.com/office/officeart/2008/layout/LinedList"/>
    <dgm:cxn modelId="{9D39F4C4-ED5E-429A-B00D-B1761232EE5B}" type="presOf" srcId="{6C5A7379-8575-4FCE-BDCD-7D60323078A9}" destId="{B28CF7E8-9E2C-47FA-A666-03EAAC3B14C7}" srcOrd="0" destOrd="0" presId="urn:microsoft.com/office/officeart/2008/layout/LinedList"/>
    <dgm:cxn modelId="{8488AFBC-6DE9-4B9C-8E8C-7F3BA6972A9B}" srcId="{590C8972-E81F-45B6-AD50-649C4FCE1F1C}" destId="{5876FA53-73D7-4210-A0C3-5A632614B803}" srcOrd="5" destOrd="0" parTransId="{FB5D1A91-9C8B-4C43-B495-AB8825E1FE60}" sibTransId="{49F07E0C-5205-48FA-B160-7EBF2297E156}"/>
    <dgm:cxn modelId="{C82195AA-F7E1-4A5C-8E28-1B672C553FA7}" type="presOf" srcId="{F6B65B4B-C1C8-4128-92C9-38105037C4EE}" destId="{990074DF-ACE0-44C7-862B-C8BCA2DE6E3F}" srcOrd="0" destOrd="0" presId="urn:microsoft.com/office/officeart/2008/layout/LinedList"/>
    <dgm:cxn modelId="{638C1661-3C82-4586-A32C-039E09077805}" type="presOf" srcId="{5F880220-08DA-4D51-B321-52F03971139A}" destId="{EFDE2153-A33E-4B15-B27B-AB7995F99AE2}" srcOrd="0" destOrd="0" presId="urn:microsoft.com/office/officeart/2008/layout/LinedList"/>
    <dgm:cxn modelId="{03348F18-93D1-4720-92AA-E39DEEDCDE99}" type="presOf" srcId="{A4FDA1B6-2DE4-464D-BA46-918E5281CB7D}" destId="{4F328CAF-AF95-4495-915E-1E5A426088B3}" srcOrd="0" destOrd="0" presId="urn:microsoft.com/office/officeart/2008/layout/LinedList"/>
    <dgm:cxn modelId="{B512A09B-20BA-41EE-92C3-6DBF75C82545}" srcId="{590C8972-E81F-45B6-AD50-649C4FCE1F1C}" destId="{F6B65B4B-C1C8-4128-92C9-38105037C4EE}" srcOrd="2" destOrd="0" parTransId="{6A1E0BB9-4E32-43E3-8A35-F693B56874DD}" sibTransId="{1E5A6724-ECC0-47C9-9176-78202E5FCB5B}"/>
    <dgm:cxn modelId="{3BC366F8-B1B7-402B-AB42-76F65AC2F236}" srcId="{590C8972-E81F-45B6-AD50-649C4FCE1F1C}" destId="{6C5A7379-8575-4FCE-BDCD-7D60323078A9}" srcOrd="6" destOrd="0" parTransId="{A5DB8D89-4360-4D88-A55F-C34C9088F644}" sibTransId="{A787C005-C733-4A5E-844E-BD82B113D357}"/>
    <dgm:cxn modelId="{FD102DDD-F392-42C3-BA57-2B942FDFB7CE}" srcId="{590C8972-E81F-45B6-AD50-649C4FCE1F1C}" destId="{5F880220-08DA-4D51-B321-52F03971139A}" srcOrd="4" destOrd="0" parTransId="{CF837852-B4A0-4DD4-9FF5-A007D9DAF364}" sibTransId="{CBCA5DB1-94BB-48EF-90D7-09994A7EDC54}"/>
    <dgm:cxn modelId="{596241B3-8A41-4835-9E50-14AEB4C3D8A9}" srcId="{590C8972-E81F-45B6-AD50-649C4FCE1F1C}" destId="{A4FDA1B6-2DE4-464D-BA46-918E5281CB7D}" srcOrd="0" destOrd="0" parTransId="{5F397ECA-AE28-4267-A04F-D7F49C5FC8A3}" sibTransId="{BAABD852-124F-412A-B5EE-B8FA968BAB13}"/>
    <dgm:cxn modelId="{DF957686-ADFB-4544-A9B9-887E5F0C7795}" srcId="{590C8972-E81F-45B6-AD50-649C4FCE1F1C}" destId="{ADBE2AE8-63AC-4863-942B-C0641270B519}" srcOrd="1" destOrd="0" parTransId="{604BFCB0-9152-45B2-8C70-880ACB8EC2BB}" sibTransId="{4C1462AD-B7F3-43B3-A30F-4F0E12DF173C}"/>
    <dgm:cxn modelId="{F4826420-5DFB-4C45-BBD1-9F35539A9653}" srcId="{590C8972-E81F-45B6-AD50-649C4FCE1F1C}" destId="{27556230-5C21-455C-BCB2-BC5A3ED9C821}" srcOrd="3" destOrd="0" parTransId="{C5653633-9758-4A40-B5DE-40A7916C2DD8}" sibTransId="{BC7B9A03-F570-49FE-AD32-93E67B7E282D}"/>
    <dgm:cxn modelId="{5E380BDA-ADA7-42A3-B8EA-905D68F6D37D}" type="presOf" srcId="{5876FA53-73D7-4210-A0C3-5A632614B803}" destId="{A959FAE3-E532-4242-895B-341B3C7B66F4}" srcOrd="0" destOrd="0" presId="urn:microsoft.com/office/officeart/2008/layout/LinedList"/>
    <dgm:cxn modelId="{B636F646-FC32-43FE-AD20-32F475403C55}" type="presOf" srcId="{590C8972-E81F-45B6-AD50-649C4FCE1F1C}" destId="{4CA2F534-79B7-49BF-8CBD-06BF02B3CC15}" srcOrd="0" destOrd="0" presId="urn:microsoft.com/office/officeart/2008/layout/LinedList"/>
    <dgm:cxn modelId="{7AE16380-7AE5-4E7E-9990-8EC02FA0A270}" type="presOf" srcId="{ADBE2AE8-63AC-4863-942B-C0641270B519}" destId="{0840DC8D-3167-437B-B6E9-9C76D7714A67}" srcOrd="0" destOrd="0" presId="urn:microsoft.com/office/officeart/2008/layout/LinedList"/>
    <dgm:cxn modelId="{EDC0E072-6E93-47A1-8E25-A5301B5363E4}" type="presParOf" srcId="{4CA2F534-79B7-49BF-8CBD-06BF02B3CC15}" destId="{6DB4F2C4-8C93-438F-83E8-66277CD21896}" srcOrd="0" destOrd="0" presId="urn:microsoft.com/office/officeart/2008/layout/LinedList"/>
    <dgm:cxn modelId="{46DC6A29-300E-4DF4-8F74-F5EDD2FE9A10}" type="presParOf" srcId="{4CA2F534-79B7-49BF-8CBD-06BF02B3CC15}" destId="{419966B0-162A-4C1E-B28B-4E34DF12854F}" srcOrd="1" destOrd="0" presId="urn:microsoft.com/office/officeart/2008/layout/LinedList"/>
    <dgm:cxn modelId="{67EA4A4D-0F26-4040-851F-580B72C3021C}" type="presParOf" srcId="{419966B0-162A-4C1E-B28B-4E34DF12854F}" destId="{4F328CAF-AF95-4495-915E-1E5A426088B3}" srcOrd="0" destOrd="0" presId="urn:microsoft.com/office/officeart/2008/layout/LinedList"/>
    <dgm:cxn modelId="{7C0E81EA-CBC3-4011-9E90-D5332A286E22}" type="presParOf" srcId="{419966B0-162A-4C1E-B28B-4E34DF12854F}" destId="{629E9D02-8D37-4014-AB93-69B6C69E7BE1}" srcOrd="1" destOrd="0" presId="urn:microsoft.com/office/officeart/2008/layout/LinedList"/>
    <dgm:cxn modelId="{C6210C32-6E5E-436F-B91D-CF113E234571}" type="presParOf" srcId="{4CA2F534-79B7-49BF-8CBD-06BF02B3CC15}" destId="{ACC5E229-75A0-44A2-890F-4B9919A6AC76}" srcOrd="2" destOrd="0" presId="urn:microsoft.com/office/officeart/2008/layout/LinedList"/>
    <dgm:cxn modelId="{8B36913D-8042-4DDC-A6BB-C2869F20F670}" type="presParOf" srcId="{4CA2F534-79B7-49BF-8CBD-06BF02B3CC15}" destId="{578CE4D6-3417-4473-AEF7-516DA64A98C4}" srcOrd="3" destOrd="0" presId="urn:microsoft.com/office/officeart/2008/layout/LinedList"/>
    <dgm:cxn modelId="{0493D8D7-0590-4CE2-B69E-8F97F3BE4F9B}" type="presParOf" srcId="{578CE4D6-3417-4473-AEF7-516DA64A98C4}" destId="{0840DC8D-3167-437B-B6E9-9C76D7714A67}" srcOrd="0" destOrd="0" presId="urn:microsoft.com/office/officeart/2008/layout/LinedList"/>
    <dgm:cxn modelId="{71DCC0F7-017B-405B-9C25-78598BD251AE}" type="presParOf" srcId="{578CE4D6-3417-4473-AEF7-516DA64A98C4}" destId="{C4445042-10C2-4418-811F-83146C5061AE}" srcOrd="1" destOrd="0" presId="urn:microsoft.com/office/officeart/2008/layout/LinedList"/>
    <dgm:cxn modelId="{547B6645-F455-4DA9-918B-8E6F7F32C439}" type="presParOf" srcId="{4CA2F534-79B7-49BF-8CBD-06BF02B3CC15}" destId="{A071C128-583E-4F6A-B037-911C69117B88}" srcOrd="4" destOrd="0" presId="urn:microsoft.com/office/officeart/2008/layout/LinedList"/>
    <dgm:cxn modelId="{A25CD734-6E60-42E2-A65B-390395EF86FC}" type="presParOf" srcId="{4CA2F534-79B7-49BF-8CBD-06BF02B3CC15}" destId="{6157D360-F377-4E77-A765-196F86B81AFB}" srcOrd="5" destOrd="0" presId="urn:microsoft.com/office/officeart/2008/layout/LinedList"/>
    <dgm:cxn modelId="{29C64E0B-DDE2-4572-9E47-381ACA941B04}" type="presParOf" srcId="{6157D360-F377-4E77-A765-196F86B81AFB}" destId="{990074DF-ACE0-44C7-862B-C8BCA2DE6E3F}" srcOrd="0" destOrd="0" presId="urn:microsoft.com/office/officeart/2008/layout/LinedList"/>
    <dgm:cxn modelId="{3DAD68B6-3454-42DF-BB5D-5266D92FFB3B}" type="presParOf" srcId="{6157D360-F377-4E77-A765-196F86B81AFB}" destId="{B2839F89-561E-44A1-84CE-4E75182DB884}" srcOrd="1" destOrd="0" presId="urn:microsoft.com/office/officeart/2008/layout/LinedList"/>
    <dgm:cxn modelId="{BB49D18C-1BF1-454A-B315-13BB6D908035}" type="presParOf" srcId="{4CA2F534-79B7-49BF-8CBD-06BF02B3CC15}" destId="{377DFDB2-9CE4-40E4-8738-213E51D9EE96}" srcOrd="6" destOrd="0" presId="urn:microsoft.com/office/officeart/2008/layout/LinedList"/>
    <dgm:cxn modelId="{E8927400-5D2E-44C3-8951-2AC8CBE0105D}" type="presParOf" srcId="{4CA2F534-79B7-49BF-8CBD-06BF02B3CC15}" destId="{EBF2BE47-C3B3-420B-90D8-160E57BEDFF3}" srcOrd="7" destOrd="0" presId="urn:microsoft.com/office/officeart/2008/layout/LinedList"/>
    <dgm:cxn modelId="{212DC2CD-F69E-412E-B0FB-94C66202B8E7}" type="presParOf" srcId="{EBF2BE47-C3B3-420B-90D8-160E57BEDFF3}" destId="{4EB93719-5A87-4F98-9482-BEE9FB198F38}" srcOrd="0" destOrd="0" presId="urn:microsoft.com/office/officeart/2008/layout/LinedList"/>
    <dgm:cxn modelId="{E17B2D1E-7E85-4A1B-BAB9-755E13C46832}" type="presParOf" srcId="{EBF2BE47-C3B3-420B-90D8-160E57BEDFF3}" destId="{188B3908-A0F4-4C3F-B9C5-654BFF063073}" srcOrd="1" destOrd="0" presId="urn:microsoft.com/office/officeart/2008/layout/LinedList"/>
    <dgm:cxn modelId="{BA93CADD-752A-4F77-85EC-F7518079D297}" type="presParOf" srcId="{4CA2F534-79B7-49BF-8CBD-06BF02B3CC15}" destId="{2E393CCA-4FAA-410E-8775-49E310617B62}" srcOrd="8" destOrd="0" presId="urn:microsoft.com/office/officeart/2008/layout/LinedList"/>
    <dgm:cxn modelId="{7BF5D3A6-33E5-4445-8316-079218A30D8A}" type="presParOf" srcId="{4CA2F534-79B7-49BF-8CBD-06BF02B3CC15}" destId="{90AABB05-9E6A-496A-96BE-3E39C2FE1DF5}" srcOrd="9" destOrd="0" presId="urn:microsoft.com/office/officeart/2008/layout/LinedList"/>
    <dgm:cxn modelId="{520A084E-F436-4FB8-9F3B-7D8ACE775DEB}" type="presParOf" srcId="{90AABB05-9E6A-496A-96BE-3E39C2FE1DF5}" destId="{EFDE2153-A33E-4B15-B27B-AB7995F99AE2}" srcOrd="0" destOrd="0" presId="urn:microsoft.com/office/officeart/2008/layout/LinedList"/>
    <dgm:cxn modelId="{6DEA5585-D885-4D8E-8A11-35B50DD268C7}" type="presParOf" srcId="{90AABB05-9E6A-496A-96BE-3E39C2FE1DF5}" destId="{86E5C466-AEA3-4970-A89C-52E94B47BB26}" srcOrd="1" destOrd="0" presId="urn:microsoft.com/office/officeart/2008/layout/LinedList"/>
    <dgm:cxn modelId="{6A2D7B60-D039-4173-8B93-26163A2D3C4E}" type="presParOf" srcId="{4CA2F534-79B7-49BF-8CBD-06BF02B3CC15}" destId="{D93F155E-2323-490C-8C63-C46BC3A7B1EB}" srcOrd="10" destOrd="0" presId="urn:microsoft.com/office/officeart/2008/layout/LinedList"/>
    <dgm:cxn modelId="{FD344B1F-C455-448D-A6C4-FFB2368DDB6B}" type="presParOf" srcId="{4CA2F534-79B7-49BF-8CBD-06BF02B3CC15}" destId="{BFCCC840-DAB7-457B-A24A-CAA8162D37B4}" srcOrd="11" destOrd="0" presId="urn:microsoft.com/office/officeart/2008/layout/LinedList"/>
    <dgm:cxn modelId="{DB7261EC-6ED9-4533-850A-D74151CAF727}" type="presParOf" srcId="{BFCCC840-DAB7-457B-A24A-CAA8162D37B4}" destId="{A959FAE3-E532-4242-895B-341B3C7B66F4}" srcOrd="0" destOrd="0" presId="urn:microsoft.com/office/officeart/2008/layout/LinedList"/>
    <dgm:cxn modelId="{8123956F-F0D8-4176-9B3A-E8E98EBFA8D6}" type="presParOf" srcId="{BFCCC840-DAB7-457B-A24A-CAA8162D37B4}" destId="{02FF8876-323A-40FC-8679-8C1356E7D907}" srcOrd="1" destOrd="0" presId="urn:microsoft.com/office/officeart/2008/layout/LinedList"/>
    <dgm:cxn modelId="{22A3557D-FA52-4350-BF89-D6BD30001011}" type="presParOf" srcId="{4CA2F534-79B7-49BF-8CBD-06BF02B3CC15}" destId="{D609F8F1-8197-4315-83D1-9E9116DD38B8}" srcOrd="12" destOrd="0" presId="urn:microsoft.com/office/officeart/2008/layout/LinedList"/>
    <dgm:cxn modelId="{7F2EA4BD-02D9-4604-93CE-9CBDE90EAC5B}" type="presParOf" srcId="{4CA2F534-79B7-49BF-8CBD-06BF02B3CC15}" destId="{8B9E7C16-43BB-4014-928B-FF06BDC1B39B}" srcOrd="13" destOrd="0" presId="urn:microsoft.com/office/officeart/2008/layout/LinedList"/>
    <dgm:cxn modelId="{A18FDB4A-4730-4D87-950C-070815278180}" type="presParOf" srcId="{8B9E7C16-43BB-4014-928B-FF06BDC1B39B}" destId="{B28CF7E8-9E2C-47FA-A666-03EAAC3B14C7}" srcOrd="0" destOrd="0" presId="urn:microsoft.com/office/officeart/2008/layout/LinedList"/>
    <dgm:cxn modelId="{29D04723-B7B3-49A5-8AC3-BDBBB85A6B84}" type="presParOf" srcId="{8B9E7C16-43BB-4014-928B-FF06BDC1B39B}" destId="{D21FB051-D0C1-445D-A997-FD1AFF13F5D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CA1E3-A63F-4A77-B7B8-663928A9F999}">
      <dsp:nvSpPr>
        <dsp:cNvPr id="0" name=""/>
        <dsp:cNvSpPr/>
      </dsp:nvSpPr>
      <dsp:spPr>
        <a:xfrm>
          <a:off x="1266079" y="1672"/>
          <a:ext cx="5064317" cy="73365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8262" tIns="186347" rIns="98262" bIns="186347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Calibri Light" panose="020F0302020204030204"/>
            </a:rPr>
            <a:t>What</a:t>
          </a:r>
          <a:r>
            <a:rPr lang="en-US" sz="1700" kern="1200" dirty="0"/>
            <a:t> an overdose is and the main risk factors</a:t>
          </a:r>
        </a:p>
      </dsp:txBody>
      <dsp:txXfrm>
        <a:off x="1266079" y="1672"/>
        <a:ext cx="5064317" cy="733650"/>
      </dsp:txXfrm>
    </dsp:sp>
    <dsp:sp modelId="{67B3E58C-2D92-44A4-8449-D23A644607E5}">
      <dsp:nvSpPr>
        <dsp:cNvPr id="0" name=""/>
        <dsp:cNvSpPr/>
      </dsp:nvSpPr>
      <dsp:spPr>
        <a:xfrm>
          <a:off x="0" y="1672"/>
          <a:ext cx="1266079" cy="7336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997" tIns="72468" rIns="66997" bIns="72468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Know</a:t>
          </a:r>
        </a:p>
      </dsp:txBody>
      <dsp:txXfrm>
        <a:off x="0" y="1672"/>
        <a:ext cx="1266079" cy="733650"/>
      </dsp:txXfrm>
    </dsp:sp>
    <dsp:sp modelId="{C7227FE1-C05B-4FF1-9A75-48BAABB27BB2}">
      <dsp:nvSpPr>
        <dsp:cNvPr id="0" name=""/>
        <dsp:cNvSpPr/>
      </dsp:nvSpPr>
      <dsp:spPr>
        <a:xfrm>
          <a:off x="1266079" y="779342"/>
          <a:ext cx="5064317" cy="73365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8262" tIns="186347" rIns="98262" bIns="186347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Calibri Light" panose="020F0302020204030204"/>
            </a:rPr>
            <a:t>How</a:t>
          </a:r>
          <a:r>
            <a:rPr lang="en-US" sz="1700" kern="1200" dirty="0"/>
            <a:t> to </a:t>
          </a:r>
          <a:r>
            <a:rPr lang="en-US" sz="1700" kern="1200" dirty="0">
              <a:latin typeface="Calibri Light" panose="020F0302020204030204"/>
            </a:rPr>
            <a:t>recognize</a:t>
          </a:r>
          <a:r>
            <a:rPr lang="en-US" sz="1700" kern="1200" dirty="0"/>
            <a:t> a possible overdose</a:t>
          </a:r>
        </a:p>
      </dsp:txBody>
      <dsp:txXfrm>
        <a:off x="1266079" y="779342"/>
        <a:ext cx="5064317" cy="733650"/>
      </dsp:txXfrm>
    </dsp:sp>
    <dsp:sp modelId="{1DE9E95D-88A6-4BC3-9981-F0DD24C35225}">
      <dsp:nvSpPr>
        <dsp:cNvPr id="0" name=""/>
        <dsp:cNvSpPr/>
      </dsp:nvSpPr>
      <dsp:spPr>
        <a:xfrm>
          <a:off x="0" y="779342"/>
          <a:ext cx="1266079" cy="7336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997" tIns="72468" rIns="66997" bIns="72468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Know</a:t>
          </a:r>
        </a:p>
      </dsp:txBody>
      <dsp:txXfrm>
        <a:off x="0" y="779342"/>
        <a:ext cx="1266079" cy="733650"/>
      </dsp:txXfrm>
    </dsp:sp>
    <dsp:sp modelId="{E9FEB346-C6A9-4FB7-A4AE-2CEDFE3CA582}">
      <dsp:nvSpPr>
        <dsp:cNvPr id="0" name=""/>
        <dsp:cNvSpPr/>
      </dsp:nvSpPr>
      <dsp:spPr>
        <a:xfrm>
          <a:off x="1266079" y="1557012"/>
          <a:ext cx="5064317" cy="73365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8262" tIns="186347" rIns="98262" bIns="186347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Calibri Light" panose="020F0302020204030204"/>
            </a:rPr>
            <a:t> How</a:t>
          </a:r>
          <a:r>
            <a:rPr lang="en-US" sz="1700" kern="1200" dirty="0"/>
            <a:t> to respond to an overdose</a:t>
          </a:r>
        </a:p>
      </dsp:txBody>
      <dsp:txXfrm>
        <a:off x="1266079" y="1557012"/>
        <a:ext cx="5064317" cy="733650"/>
      </dsp:txXfrm>
    </dsp:sp>
    <dsp:sp modelId="{6F50E852-BB6A-4C8E-8686-F104E91971F6}">
      <dsp:nvSpPr>
        <dsp:cNvPr id="0" name=""/>
        <dsp:cNvSpPr/>
      </dsp:nvSpPr>
      <dsp:spPr>
        <a:xfrm>
          <a:off x="0" y="1557012"/>
          <a:ext cx="1266079" cy="7336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997" tIns="72468" rIns="66997" bIns="72468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Know</a:t>
          </a:r>
        </a:p>
      </dsp:txBody>
      <dsp:txXfrm>
        <a:off x="0" y="1557012"/>
        <a:ext cx="1266079" cy="733650"/>
      </dsp:txXfrm>
    </dsp:sp>
    <dsp:sp modelId="{B43EBA96-1D37-4C91-A946-203E406E8037}">
      <dsp:nvSpPr>
        <dsp:cNvPr id="0" name=""/>
        <dsp:cNvSpPr/>
      </dsp:nvSpPr>
      <dsp:spPr>
        <a:xfrm>
          <a:off x="1266079" y="2334682"/>
          <a:ext cx="5064317" cy="73365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8262" tIns="186347" rIns="98262" bIns="186347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Calibri Light" panose="020F0302020204030204"/>
            </a:rPr>
            <a:t> The</a:t>
          </a:r>
          <a:r>
            <a:rPr lang="en-US" sz="1700" kern="1200" dirty="0"/>
            <a:t> different types of naloxone and how to use them</a:t>
          </a:r>
        </a:p>
      </dsp:txBody>
      <dsp:txXfrm>
        <a:off x="1266079" y="2334682"/>
        <a:ext cx="5064317" cy="733650"/>
      </dsp:txXfrm>
    </dsp:sp>
    <dsp:sp modelId="{E675E417-F54B-4E21-B536-E1AAB1110A45}">
      <dsp:nvSpPr>
        <dsp:cNvPr id="0" name=""/>
        <dsp:cNvSpPr/>
      </dsp:nvSpPr>
      <dsp:spPr>
        <a:xfrm>
          <a:off x="0" y="2334682"/>
          <a:ext cx="1266079" cy="7336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997" tIns="72468" rIns="66997" bIns="72468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Know</a:t>
          </a:r>
        </a:p>
      </dsp:txBody>
      <dsp:txXfrm>
        <a:off x="0" y="2334682"/>
        <a:ext cx="1266079" cy="733650"/>
      </dsp:txXfrm>
    </dsp:sp>
    <dsp:sp modelId="{36A6BFEE-F7D0-48A6-BEC0-BF65AABF23D8}">
      <dsp:nvSpPr>
        <dsp:cNvPr id="0" name=""/>
        <dsp:cNvSpPr/>
      </dsp:nvSpPr>
      <dsp:spPr>
        <a:xfrm>
          <a:off x="1266079" y="3112351"/>
          <a:ext cx="5064317" cy="73365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8262" tIns="186347" rIns="98262" bIns="186347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Calibri Light" panose="020F0302020204030204"/>
            </a:rPr>
            <a:t> You</a:t>
          </a:r>
          <a:r>
            <a:rPr lang="en-US" sz="1700" kern="1200" dirty="0"/>
            <a:t> set up to administer and/or supply naloxone</a:t>
          </a:r>
        </a:p>
      </dsp:txBody>
      <dsp:txXfrm>
        <a:off x="1266079" y="3112351"/>
        <a:ext cx="5064317" cy="733650"/>
      </dsp:txXfrm>
    </dsp:sp>
    <dsp:sp modelId="{3E0A8B0F-2FB2-4C6D-AB56-2B2123110BE5}">
      <dsp:nvSpPr>
        <dsp:cNvPr id="0" name=""/>
        <dsp:cNvSpPr/>
      </dsp:nvSpPr>
      <dsp:spPr>
        <a:xfrm>
          <a:off x="0" y="3112351"/>
          <a:ext cx="1266079" cy="7336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997" tIns="72468" rIns="66997" bIns="72468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Get</a:t>
          </a:r>
        </a:p>
      </dsp:txBody>
      <dsp:txXfrm>
        <a:off x="0" y="3112351"/>
        <a:ext cx="1266079" cy="7336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9FB45-4F9A-476D-B2D2-4404E8DEA955}">
      <dsp:nvSpPr>
        <dsp:cNvPr id="0" name=""/>
        <dsp:cNvSpPr/>
      </dsp:nvSpPr>
      <dsp:spPr>
        <a:xfrm>
          <a:off x="0" y="34904"/>
          <a:ext cx="4762536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"/>
              <a:cs typeface="Calibri"/>
            </a:rPr>
            <a:t>MOVING</a:t>
          </a:r>
        </a:p>
      </dsp:txBody>
      <dsp:txXfrm>
        <a:off x="28100" y="63004"/>
        <a:ext cx="4706336" cy="519439"/>
      </dsp:txXfrm>
    </dsp:sp>
    <dsp:sp modelId="{87BCF111-210D-4816-A904-70F7B29AC3F1}">
      <dsp:nvSpPr>
        <dsp:cNvPr id="0" name=""/>
        <dsp:cNvSpPr/>
      </dsp:nvSpPr>
      <dsp:spPr>
        <a:xfrm>
          <a:off x="0" y="610544"/>
          <a:ext cx="4762536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211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>
              <a:latin typeface="Calibri"/>
              <a:cs typeface="Calibri"/>
            </a:rPr>
            <a:t>Walking the person around</a:t>
          </a:r>
        </a:p>
      </dsp:txBody>
      <dsp:txXfrm>
        <a:off x="0" y="610544"/>
        <a:ext cx="4762536" cy="397440"/>
      </dsp:txXfrm>
    </dsp:sp>
    <dsp:sp modelId="{9181C8B3-35CD-4349-854A-62B1ED6D5819}">
      <dsp:nvSpPr>
        <dsp:cNvPr id="0" name=""/>
        <dsp:cNvSpPr/>
      </dsp:nvSpPr>
      <dsp:spPr>
        <a:xfrm>
          <a:off x="0" y="1007984"/>
          <a:ext cx="4762536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"/>
              <a:cs typeface="Calibri"/>
            </a:rPr>
            <a:t>REACTION </a:t>
          </a:r>
        </a:p>
      </dsp:txBody>
      <dsp:txXfrm>
        <a:off x="28100" y="1036084"/>
        <a:ext cx="4706336" cy="519439"/>
      </dsp:txXfrm>
    </dsp:sp>
    <dsp:sp modelId="{3E0CF6E0-58B8-410D-AC2D-4AE0BF3DD74C}">
      <dsp:nvSpPr>
        <dsp:cNvPr id="0" name=""/>
        <dsp:cNvSpPr/>
      </dsp:nvSpPr>
      <dsp:spPr>
        <a:xfrm>
          <a:off x="0" y="1583624"/>
          <a:ext cx="4762536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211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>
              <a:latin typeface="Calibri"/>
              <a:cs typeface="Calibri"/>
            </a:rPr>
            <a:t>Inflicting pain </a:t>
          </a:r>
        </a:p>
      </dsp:txBody>
      <dsp:txXfrm>
        <a:off x="0" y="1583624"/>
        <a:ext cx="4762536" cy="397440"/>
      </dsp:txXfrm>
    </dsp:sp>
    <dsp:sp modelId="{9944F724-71FF-4DA6-8AA8-F1658006142B}">
      <dsp:nvSpPr>
        <dsp:cNvPr id="0" name=""/>
        <dsp:cNvSpPr/>
      </dsp:nvSpPr>
      <dsp:spPr>
        <a:xfrm>
          <a:off x="0" y="1981064"/>
          <a:ext cx="4762536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"/>
              <a:cs typeface="Calibri"/>
            </a:rPr>
            <a:t>OPPOSITE EFFECT?</a:t>
          </a:r>
        </a:p>
      </dsp:txBody>
      <dsp:txXfrm>
        <a:off x="28100" y="2009164"/>
        <a:ext cx="4706336" cy="519439"/>
      </dsp:txXfrm>
    </dsp:sp>
    <dsp:sp modelId="{FF25DA6F-12B5-431A-ADE3-8BBB0F096BB0}">
      <dsp:nvSpPr>
        <dsp:cNvPr id="0" name=""/>
        <dsp:cNvSpPr/>
      </dsp:nvSpPr>
      <dsp:spPr>
        <a:xfrm>
          <a:off x="0" y="2556704"/>
          <a:ext cx="4762536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21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>
              <a:latin typeface="Calibri"/>
              <a:cs typeface="Calibri"/>
            </a:rPr>
            <a:t>Injecting stimulant drugs</a:t>
          </a:r>
        </a:p>
      </dsp:txBody>
      <dsp:txXfrm>
        <a:off x="0" y="2556704"/>
        <a:ext cx="4762536" cy="397440"/>
      </dsp:txXfrm>
    </dsp:sp>
    <dsp:sp modelId="{E1954FA3-254A-4C6F-9488-52602755CE06}">
      <dsp:nvSpPr>
        <dsp:cNvPr id="0" name=""/>
        <dsp:cNvSpPr/>
      </dsp:nvSpPr>
      <dsp:spPr>
        <a:xfrm>
          <a:off x="0" y="2954144"/>
          <a:ext cx="4762536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"/>
              <a:cs typeface="Calibri"/>
            </a:rPr>
            <a:t>INJECTING</a:t>
          </a:r>
        </a:p>
      </dsp:txBody>
      <dsp:txXfrm>
        <a:off x="28100" y="2982244"/>
        <a:ext cx="4706336" cy="519439"/>
      </dsp:txXfrm>
    </dsp:sp>
    <dsp:sp modelId="{025E7EF0-0A37-441E-8092-63244B07D9BA}">
      <dsp:nvSpPr>
        <dsp:cNvPr id="0" name=""/>
        <dsp:cNvSpPr/>
      </dsp:nvSpPr>
      <dsp:spPr>
        <a:xfrm>
          <a:off x="0" y="3529784"/>
          <a:ext cx="4762536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211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>
              <a:latin typeface="Calibri"/>
              <a:cs typeface="Calibri"/>
            </a:rPr>
            <a:t>Injecting salty water (think saline)</a:t>
          </a:r>
        </a:p>
      </dsp:txBody>
      <dsp:txXfrm>
        <a:off x="0" y="3529784"/>
        <a:ext cx="4762536" cy="397440"/>
      </dsp:txXfrm>
    </dsp:sp>
    <dsp:sp modelId="{24896C2D-7FAE-4AD7-A905-061E90D176AA}">
      <dsp:nvSpPr>
        <dsp:cNvPr id="0" name=""/>
        <dsp:cNvSpPr/>
      </dsp:nvSpPr>
      <dsp:spPr>
        <a:xfrm>
          <a:off x="0" y="3927224"/>
          <a:ext cx="4762536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"/>
              <a:cs typeface="Calibri"/>
            </a:rPr>
            <a:t>WATER</a:t>
          </a:r>
        </a:p>
      </dsp:txBody>
      <dsp:txXfrm>
        <a:off x="28100" y="3955324"/>
        <a:ext cx="4706336" cy="519439"/>
      </dsp:txXfrm>
    </dsp:sp>
    <dsp:sp modelId="{C672CFC0-F4C3-425F-BEA3-7AEBF522DF29}">
      <dsp:nvSpPr>
        <dsp:cNvPr id="0" name=""/>
        <dsp:cNvSpPr/>
      </dsp:nvSpPr>
      <dsp:spPr>
        <a:xfrm>
          <a:off x="0" y="4502864"/>
          <a:ext cx="4762536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211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>
              <a:latin typeface="Calibri"/>
              <a:cs typeface="Calibri"/>
            </a:rPr>
            <a:t>Splashing with water or putting casualty in bath / shower</a:t>
          </a:r>
        </a:p>
      </dsp:txBody>
      <dsp:txXfrm>
        <a:off x="0" y="4502864"/>
        <a:ext cx="4762536" cy="596160"/>
      </dsp:txXfrm>
    </dsp:sp>
    <dsp:sp modelId="{4B1CE628-25A7-4E43-9800-5880BFFDE332}">
      <dsp:nvSpPr>
        <dsp:cNvPr id="0" name=""/>
        <dsp:cNvSpPr/>
      </dsp:nvSpPr>
      <dsp:spPr>
        <a:xfrm>
          <a:off x="0" y="5099024"/>
          <a:ext cx="4762536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"/>
              <a:cs typeface="Calibri"/>
            </a:rPr>
            <a:t>Were there any others?</a:t>
          </a:r>
        </a:p>
      </dsp:txBody>
      <dsp:txXfrm>
        <a:off x="28100" y="5127124"/>
        <a:ext cx="4706336" cy="51943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D3B7D-64F8-4598-8A41-546D8733BBD4}">
      <dsp:nvSpPr>
        <dsp:cNvPr id="0" name=""/>
        <dsp:cNvSpPr/>
      </dsp:nvSpPr>
      <dsp:spPr>
        <a:xfrm>
          <a:off x="0" y="46466"/>
          <a:ext cx="6713552" cy="954719"/>
        </a:xfrm>
        <a:prstGeom prst="roundRect">
          <a:avLst/>
        </a:prstGeom>
        <a:solidFill>
          <a:srgbClr val="FF7300">
            <a:alpha val="64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>
              <a:solidFill>
                <a:srgbClr val="002060"/>
              </a:solidFill>
            </a:rPr>
            <a:t>Box contains one pre-filled syringe with 5 x doses of naloxone (0.4mg) plus 2 needles</a:t>
          </a:r>
          <a:endParaRPr lang="en-US" sz="2400" kern="1200">
            <a:solidFill>
              <a:srgbClr val="002060"/>
            </a:solidFill>
          </a:endParaRPr>
        </a:p>
      </dsp:txBody>
      <dsp:txXfrm>
        <a:off x="46606" y="93072"/>
        <a:ext cx="6620340" cy="861507"/>
      </dsp:txXfrm>
    </dsp:sp>
    <dsp:sp modelId="{97729771-1D72-4CDE-AC18-A23A9F214A39}">
      <dsp:nvSpPr>
        <dsp:cNvPr id="0" name=""/>
        <dsp:cNvSpPr/>
      </dsp:nvSpPr>
      <dsp:spPr>
        <a:xfrm>
          <a:off x="0" y="1070306"/>
          <a:ext cx="6713552" cy="954719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>
              <a:solidFill>
                <a:srgbClr val="002060"/>
              </a:solidFill>
            </a:rPr>
            <a:t>Must be PRENOXAD brand of naloxone - others don’t contain needles</a:t>
          </a:r>
          <a:endParaRPr lang="en-US" sz="2400" kern="1200">
            <a:solidFill>
              <a:srgbClr val="002060"/>
            </a:solidFill>
          </a:endParaRPr>
        </a:p>
      </dsp:txBody>
      <dsp:txXfrm>
        <a:off x="46606" y="1116912"/>
        <a:ext cx="6620340" cy="861507"/>
      </dsp:txXfrm>
    </dsp:sp>
    <dsp:sp modelId="{C4720162-ED66-4E01-BE53-B0B5EB7F12DC}">
      <dsp:nvSpPr>
        <dsp:cNvPr id="0" name=""/>
        <dsp:cNvSpPr/>
      </dsp:nvSpPr>
      <dsp:spPr>
        <a:xfrm>
          <a:off x="0" y="2094146"/>
          <a:ext cx="6713552" cy="954719"/>
        </a:xfrm>
        <a:prstGeom prst="roundRect">
          <a:avLst/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>
              <a:solidFill>
                <a:srgbClr val="002060"/>
              </a:solidFill>
            </a:rPr>
            <a:t>INTO MUSCLES  - Administer in thigh or upper arm muscle</a:t>
          </a:r>
          <a:endParaRPr lang="en-US" sz="2400" kern="1200">
            <a:solidFill>
              <a:srgbClr val="002060"/>
            </a:solidFill>
          </a:endParaRPr>
        </a:p>
      </dsp:txBody>
      <dsp:txXfrm>
        <a:off x="46606" y="2140752"/>
        <a:ext cx="6620340" cy="861507"/>
      </dsp:txXfrm>
    </dsp:sp>
    <dsp:sp modelId="{F6DF160B-E6D1-4074-9FC6-FA640FCE4A2D}">
      <dsp:nvSpPr>
        <dsp:cNvPr id="0" name=""/>
        <dsp:cNvSpPr/>
      </dsp:nvSpPr>
      <dsp:spPr>
        <a:xfrm>
          <a:off x="0" y="3117986"/>
          <a:ext cx="6713552" cy="954719"/>
        </a:xfrm>
        <a:prstGeom prst="roundRect">
          <a:avLst/>
        </a:prstGeom>
        <a:solidFill>
          <a:srgbClr val="FF7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>
              <a:solidFill>
                <a:srgbClr val="002060"/>
              </a:solidFill>
            </a:rPr>
            <a:t>Put back in yellow plastic box to dispose of / protect from needles after use</a:t>
          </a:r>
          <a:endParaRPr lang="en-US" sz="2400" kern="1200">
            <a:solidFill>
              <a:srgbClr val="002060"/>
            </a:solidFill>
          </a:endParaRPr>
        </a:p>
      </dsp:txBody>
      <dsp:txXfrm>
        <a:off x="46606" y="3164592"/>
        <a:ext cx="6620340" cy="8615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1D8EB-DD80-44F3-A2B5-8A25228DF7E5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4F088-8D6F-475E-8066-D55169A1E1EB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89BB8-4CFF-43D0-B6CF-C5DCCC0D9760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AND BREATHING</a:t>
          </a:r>
          <a:r>
            <a:rPr lang="en-US" sz="2500" kern="1200">
              <a:latin typeface="Calibri Light" panose="020F0302020204030204"/>
            </a:rPr>
            <a:t> = RECOVERY POSITION + NALOXONE</a:t>
          </a:r>
        </a:p>
      </dsp:txBody>
      <dsp:txXfrm>
        <a:off x="1507738" y="707092"/>
        <a:ext cx="9007861" cy="1305401"/>
      </dsp:txXfrm>
    </dsp:sp>
    <dsp:sp modelId="{80C82437-688C-4FA0-B95A-F1E841E8F367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95AB3-B96E-4739-AE93-54F205277A5D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C543E-5366-43CD-910F-70B8F43CEF74}">
      <dsp:nvSpPr>
        <dsp:cNvPr id="0" name=""/>
        <dsp:cNvSpPr/>
      </dsp:nvSpPr>
      <dsp:spPr>
        <a:xfrm>
          <a:off x="1507738" y="2338844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>
              <a:latin typeface="Calibri Light" panose="020F0302020204030204"/>
            </a:rPr>
            <a:t>OR</a:t>
          </a:r>
          <a:r>
            <a:rPr lang="en-US" sz="2500" kern="1200"/>
            <a:t> NOT BREATHING</a:t>
          </a:r>
          <a:r>
            <a:rPr lang="en-US" sz="2500" kern="1200">
              <a:latin typeface="Calibri Light" panose="020F0302020204030204"/>
            </a:rPr>
            <a:t> = BASIC LIFE SUPPORT (IF YOU KNOW HOW) + NALOXONE</a:t>
          </a:r>
        </a:p>
      </dsp:txBody>
      <dsp:txXfrm>
        <a:off x="1507738" y="2338844"/>
        <a:ext cx="9007861" cy="130540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CD022-8926-442A-9EF8-0452CF547B61}">
      <dsp:nvSpPr>
        <dsp:cNvPr id="0" name=""/>
        <dsp:cNvSpPr/>
      </dsp:nvSpPr>
      <dsp:spPr>
        <a:xfrm>
          <a:off x="0" y="2364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171B68-81C0-4573-8B72-B2ECFF08345B}">
      <dsp:nvSpPr>
        <dsp:cNvPr id="0" name=""/>
        <dsp:cNvSpPr/>
      </dsp:nvSpPr>
      <dsp:spPr>
        <a:xfrm>
          <a:off x="362489" y="271984"/>
          <a:ext cx="659071" cy="65907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8D65E-AEB6-45A3-8547-4D187A296091}">
      <dsp:nvSpPr>
        <dsp:cNvPr id="0" name=""/>
        <dsp:cNvSpPr/>
      </dsp:nvSpPr>
      <dsp:spPr>
        <a:xfrm>
          <a:off x="1384050" y="236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solidFill>
                <a:srgbClr val="C00000"/>
              </a:solidFill>
            </a:rPr>
            <a:t>SHOUT</a:t>
          </a:r>
          <a:r>
            <a:rPr lang="en-US" sz="2200" kern="1200"/>
            <a:t> for help</a:t>
          </a:r>
        </a:p>
      </dsp:txBody>
      <dsp:txXfrm>
        <a:off x="1384050" y="2364"/>
        <a:ext cx="4733285" cy="1198312"/>
      </dsp:txXfrm>
    </dsp:sp>
    <dsp:sp modelId="{8D80AED8-1583-4930-8B5E-BC7C6F85BC83}">
      <dsp:nvSpPr>
        <dsp:cNvPr id="0" name=""/>
        <dsp:cNvSpPr/>
      </dsp:nvSpPr>
      <dsp:spPr>
        <a:xfrm>
          <a:off x="0" y="1500254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6210F-6446-4D60-A9E9-4C4CED890A0F}">
      <dsp:nvSpPr>
        <dsp:cNvPr id="0" name=""/>
        <dsp:cNvSpPr/>
      </dsp:nvSpPr>
      <dsp:spPr>
        <a:xfrm>
          <a:off x="362489" y="1769874"/>
          <a:ext cx="659071" cy="65907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DF337-ADD1-4881-ACA0-96D0C193757B}">
      <dsp:nvSpPr>
        <dsp:cNvPr id="0" name=""/>
        <dsp:cNvSpPr/>
      </dsp:nvSpPr>
      <dsp:spPr>
        <a:xfrm>
          <a:off x="1384050" y="150025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solidFill>
                <a:srgbClr val="C00000"/>
              </a:solidFill>
            </a:rPr>
            <a:t>APPROACH</a:t>
          </a:r>
          <a:r>
            <a:rPr lang="en-US" sz="2200" kern="1200"/>
            <a:t> with care</a:t>
          </a:r>
        </a:p>
      </dsp:txBody>
      <dsp:txXfrm>
        <a:off x="1384050" y="1500254"/>
        <a:ext cx="4733285" cy="1198312"/>
      </dsp:txXfrm>
    </dsp:sp>
    <dsp:sp modelId="{AE994530-67BE-43A0-8C27-B37EF08781DC}">
      <dsp:nvSpPr>
        <dsp:cNvPr id="0" name=""/>
        <dsp:cNvSpPr/>
      </dsp:nvSpPr>
      <dsp:spPr>
        <a:xfrm>
          <a:off x="0" y="2998145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D20121-2E8F-452F-AD7A-A7F8A89FF438}">
      <dsp:nvSpPr>
        <dsp:cNvPr id="0" name=""/>
        <dsp:cNvSpPr/>
      </dsp:nvSpPr>
      <dsp:spPr>
        <a:xfrm>
          <a:off x="362489" y="3267765"/>
          <a:ext cx="659071" cy="65907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858AB-B782-4389-8BFB-8E1A491E5D07}">
      <dsp:nvSpPr>
        <dsp:cNvPr id="0" name=""/>
        <dsp:cNvSpPr/>
      </dsp:nvSpPr>
      <dsp:spPr>
        <a:xfrm>
          <a:off x="1384050" y="299814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Ensure area is </a:t>
          </a:r>
          <a:r>
            <a:rPr lang="en-US" sz="2200" kern="1200">
              <a:solidFill>
                <a:srgbClr val="C00000"/>
              </a:solidFill>
            </a:rPr>
            <a:t>FREE</a:t>
          </a:r>
          <a:r>
            <a:rPr lang="en-US" sz="2200" kern="1200"/>
            <a:t> from danger</a:t>
          </a:r>
          <a:r>
            <a:rPr lang="en-US" sz="2200" kern="1200">
              <a:latin typeface="Calibri Light" panose="020F0302020204030204"/>
            </a:rPr>
            <a:t> or potential harm</a:t>
          </a:r>
          <a:endParaRPr lang="en-US" sz="2200" kern="1200"/>
        </a:p>
      </dsp:txBody>
      <dsp:txXfrm>
        <a:off x="1384050" y="2998145"/>
        <a:ext cx="4733285" cy="1198312"/>
      </dsp:txXfrm>
    </dsp:sp>
    <dsp:sp modelId="{0B7D7A14-6D59-4F5F-831C-09FD47E8B0B0}">
      <dsp:nvSpPr>
        <dsp:cNvPr id="0" name=""/>
        <dsp:cNvSpPr/>
      </dsp:nvSpPr>
      <dsp:spPr>
        <a:xfrm>
          <a:off x="0" y="4496035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7255C-B019-42DC-B536-10FE75FD2564}">
      <dsp:nvSpPr>
        <dsp:cNvPr id="0" name=""/>
        <dsp:cNvSpPr/>
      </dsp:nvSpPr>
      <dsp:spPr>
        <a:xfrm>
          <a:off x="362489" y="4765655"/>
          <a:ext cx="659071" cy="659071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710E7-4069-4EE8-B68E-761AE592C31D}">
      <dsp:nvSpPr>
        <dsp:cNvPr id="0" name=""/>
        <dsp:cNvSpPr/>
      </dsp:nvSpPr>
      <dsp:spPr>
        <a:xfrm>
          <a:off x="1384050" y="449603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solidFill>
                <a:srgbClr val="C00000"/>
              </a:solidFill>
            </a:rPr>
            <a:t>EVALUATE</a:t>
          </a:r>
          <a:r>
            <a:rPr lang="en-US" sz="2200" kern="1200"/>
            <a:t> if safe to take action</a:t>
          </a:r>
        </a:p>
      </dsp:txBody>
      <dsp:txXfrm>
        <a:off x="1384050" y="4496035"/>
        <a:ext cx="4733285" cy="119831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F0601-964E-4550-93FF-B50E6D0CA03F}">
      <dsp:nvSpPr>
        <dsp:cNvPr id="0" name=""/>
        <dsp:cNvSpPr/>
      </dsp:nvSpPr>
      <dsp:spPr>
        <a:xfrm>
          <a:off x="0" y="4821843"/>
          <a:ext cx="1591978" cy="15826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256032" rIns="113221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Stay</a:t>
          </a:r>
        </a:p>
      </dsp:txBody>
      <dsp:txXfrm>
        <a:off x="0" y="4821843"/>
        <a:ext cx="1591978" cy="1582636"/>
      </dsp:txXfrm>
    </dsp:sp>
    <dsp:sp modelId="{957F72E0-1033-4A87-8E6E-DD3989B6F560}">
      <dsp:nvSpPr>
        <dsp:cNvPr id="0" name=""/>
        <dsp:cNvSpPr/>
      </dsp:nvSpPr>
      <dsp:spPr>
        <a:xfrm>
          <a:off x="1591978" y="4821843"/>
          <a:ext cx="4775934" cy="158263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304800" rIns="96879" bIns="30480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 Light" panose="020F0302020204030204"/>
            </a:rPr>
            <a:t>With</a:t>
          </a:r>
          <a:r>
            <a:rPr lang="en-US" sz="2400" kern="1200"/>
            <a:t> the person until the ambulance arrives</a:t>
          </a:r>
        </a:p>
      </dsp:txBody>
      <dsp:txXfrm>
        <a:off x="1591978" y="4821843"/>
        <a:ext cx="4775934" cy="1582636"/>
      </dsp:txXfrm>
    </dsp:sp>
    <dsp:sp modelId="{D8CFF500-97DC-4FC4-9F2E-47111178D5CB}">
      <dsp:nvSpPr>
        <dsp:cNvPr id="0" name=""/>
        <dsp:cNvSpPr/>
      </dsp:nvSpPr>
      <dsp:spPr>
        <a:xfrm rot="10800000">
          <a:off x="0" y="2411488"/>
          <a:ext cx="1591978" cy="243409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256032" rIns="113221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Tell</a:t>
          </a:r>
        </a:p>
      </dsp:txBody>
      <dsp:txXfrm rot="-10800000">
        <a:off x="0" y="2411488"/>
        <a:ext cx="1591978" cy="1582162"/>
      </dsp:txXfrm>
    </dsp:sp>
    <dsp:sp modelId="{96950DDF-9BC5-4338-BCDF-D190FE1193E5}">
      <dsp:nvSpPr>
        <dsp:cNvPr id="0" name=""/>
        <dsp:cNvSpPr/>
      </dsp:nvSpPr>
      <dsp:spPr>
        <a:xfrm>
          <a:off x="1591978" y="2411488"/>
          <a:ext cx="4775934" cy="1582162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304800" rIns="96879" bIns="30480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 Light" panose="020F0302020204030204"/>
            </a:rPr>
            <a:t>Them</a:t>
          </a:r>
          <a:r>
            <a:rPr lang="en-US" sz="2400" kern="1200"/>
            <a:t> </a:t>
          </a:r>
          <a:r>
            <a:rPr lang="en-US" sz="2400" kern="1200">
              <a:latin typeface="Calibri Light" panose="020F0302020204030204"/>
            </a:rPr>
            <a:t>the </a:t>
          </a:r>
          <a:r>
            <a:rPr lang="en-US" sz="2400" kern="1200"/>
            <a:t>status</a:t>
          </a:r>
          <a:r>
            <a:rPr lang="en-US" sz="2400" kern="1200">
              <a:latin typeface="Calibri Light" panose="020F0302020204030204"/>
            </a:rPr>
            <a:t>:</a:t>
          </a:r>
          <a:r>
            <a:rPr lang="en-US" sz="2400" kern="1200"/>
            <a:t> "unconscious"</a:t>
          </a:r>
          <a:r>
            <a:rPr lang="en-US" sz="2400" kern="1200">
              <a:latin typeface="Calibri Light" panose="020F0302020204030204"/>
            </a:rPr>
            <a:t> AND</a:t>
          </a:r>
          <a:r>
            <a:rPr lang="en-US" sz="2400" kern="1200"/>
            <a:t> "breathing"</a:t>
          </a:r>
          <a:r>
            <a:rPr lang="en-US" sz="2400" kern="1200">
              <a:latin typeface="Calibri Light" panose="020F0302020204030204"/>
            </a:rPr>
            <a:t> OR</a:t>
          </a:r>
          <a:r>
            <a:rPr lang="en-US" sz="2400" kern="1200"/>
            <a:t> "not breathing"</a:t>
          </a:r>
        </a:p>
      </dsp:txBody>
      <dsp:txXfrm>
        <a:off x="1591978" y="2411488"/>
        <a:ext cx="4775934" cy="1582162"/>
      </dsp:txXfrm>
    </dsp:sp>
    <dsp:sp modelId="{872194BB-B162-4507-9F01-BBA388EF4156}">
      <dsp:nvSpPr>
        <dsp:cNvPr id="0" name=""/>
        <dsp:cNvSpPr/>
      </dsp:nvSpPr>
      <dsp:spPr>
        <a:xfrm rot="10800000">
          <a:off x="0" y="1132"/>
          <a:ext cx="1591978" cy="243409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256032" rIns="113221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Give</a:t>
          </a:r>
        </a:p>
      </dsp:txBody>
      <dsp:txXfrm rot="-10800000">
        <a:off x="0" y="1132"/>
        <a:ext cx="1591978" cy="1582162"/>
      </dsp:txXfrm>
    </dsp:sp>
    <dsp:sp modelId="{72ABA3E2-1F5C-4C51-943E-AD04E948D0F3}">
      <dsp:nvSpPr>
        <dsp:cNvPr id="0" name=""/>
        <dsp:cNvSpPr/>
      </dsp:nvSpPr>
      <dsp:spPr>
        <a:xfrm>
          <a:off x="1591978" y="1132"/>
          <a:ext cx="4775934" cy="1582162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304800" rIns="96879" bIns="30480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 Light" panose="020F0302020204030204"/>
            </a:rPr>
            <a:t>The</a:t>
          </a:r>
          <a:r>
            <a:rPr lang="en-US" sz="2400" kern="1200"/>
            <a:t> location</a:t>
          </a:r>
          <a:r>
            <a:rPr lang="en-US" sz="2400" kern="1200">
              <a:latin typeface="Calibri Light" panose="020F0302020204030204"/>
            </a:rPr>
            <a:t> – where you are</a:t>
          </a:r>
          <a:endParaRPr lang="en-US" sz="2400" kern="1200"/>
        </a:p>
      </dsp:txBody>
      <dsp:txXfrm>
        <a:off x="1591978" y="1132"/>
        <a:ext cx="4775934" cy="158216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862CE-A1E7-46EF-9F35-3429C4B0E600}">
      <dsp:nvSpPr>
        <dsp:cNvPr id="0" name=""/>
        <dsp:cNvSpPr/>
      </dsp:nvSpPr>
      <dsp:spPr>
        <a:xfrm>
          <a:off x="0" y="2448"/>
          <a:ext cx="118403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1B8CE-457D-470D-9D5E-5331BC1780CA}">
      <dsp:nvSpPr>
        <dsp:cNvPr id="0" name=""/>
        <dsp:cNvSpPr/>
      </dsp:nvSpPr>
      <dsp:spPr>
        <a:xfrm>
          <a:off x="0" y="2448"/>
          <a:ext cx="11840369" cy="83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Start basic life support (BLS) if </a:t>
          </a:r>
          <a:r>
            <a:rPr lang="en-US" sz="2300" kern="1200">
              <a:latin typeface="Calibri Light" panose="020F0302020204030204"/>
            </a:rPr>
            <a:t>you</a:t>
          </a:r>
          <a:r>
            <a:rPr lang="en-US" sz="2300" kern="1200"/>
            <a:t> </a:t>
          </a:r>
          <a:r>
            <a:rPr lang="en-US" sz="2300" kern="1200">
              <a:latin typeface="Calibri Light" panose="020F0302020204030204"/>
            </a:rPr>
            <a:t>know</a:t>
          </a:r>
          <a:r>
            <a:rPr lang="en-US" sz="2300" kern="1200"/>
            <a:t> how to</a:t>
          </a:r>
        </a:p>
      </dsp:txBody>
      <dsp:txXfrm>
        <a:off x="0" y="2448"/>
        <a:ext cx="11840369" cy="834834"/>
      </dsp:txXfrm>
    </dsp:sp>
    <dsp:sp modelId="{A19882F0-183F-4E47-9D33-CE11ED954965}">
      <dsp:nvSpPr>
        <dsp:cNvPr id="0" name=""/>
        <dsp:cNvSpPr/>
      </dsp:nvSpPr>
      <dsp:spPr>
        <a:xfrm>
          <a:off x="0" y="837282"/>
          <a:ext cx="1184036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14C10-093A-4C5E-9DC9-F1B535332E84}">
      <dsp:nvSpPr>
        <dsp:cNvPr id="0" name=""/>
        <dsp:cNvSpPr/>
      </dsp:nvSpPr>
      <dsp:spPr>
        <a:xfrm>
          <a:off x="0" y="837282"/>
          <a:ext cx="11840369" cy="83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>
              <a:latin typeface="Calibri Light" panose="020F0302020204030204"/>
            </a:rPr>
            <a:t>Aim is to</a:t>
          </a:r>
          <a:r>
            <a:rPr lang="en-US" sz="2300" kern="1200"/>
            <a:t> keep AIRWAYS</a:t>
          </a:r>
          <a:r>
            <a:rPr lang="en-US" sz="2300" kern="1200">
              <a:latin typeface="Calibri Light" panose="020F0302020204030204"/>
            </a:rPr>
            <a:t> CLEAR</a:t>
          </a:r>
          <a:r>
            <a:rPr lang="en-US" sz="2300" kern="1200"/>
            <a:t>, SUPPORT BREATHING (rescue breaths if used) and</a:t>
          </a:r>
          <a:r>
            <a:rPr lang="en-US" sz="2300" kern="1200">
              <a:latin typeface="Calibri Light" panose="020F0302020204030204"/>
            </a:rPr>
            <a:t> keep</a:t>
          </a:r>
          <a:r>
            <a:rPr lang="en-US" sz="2300" kern="1200"/>
            <a:t> </a:t>
          </a:r>
          <a:r>
            <a:rPr lang="en-US" sz="2300" kern="1200">
              <a:latin typeface="Calibri Light" panose="020F0302020204030204"/>
            </a:rPr>
            <a:t>CIRCULATION</a:t>
          </a:r>
          <a:r>
            <a:rPr lang="en-US" sz="2300" kern="1200"/>
            <a:t> </a:t>
          </a:r>
          <a:r>
            <a:rPr lang="en-US" sz="2300" kern="1200">
              <a:latin typeface="Calibri Light" panose="020F0302020204030204"/>
            </a:rPr>
            <a:t>flowing</a:t>
          </a:r>
          <a:endParaRPr lang="en-US" sz="2300" kern="1200"/>
        </a:p>
      </dsp:txBody>
      <dsp:txXfrm>
        <a:off x="0" y="837282"/>
        <a:ext cx="11840369" cy="834834"/>
      </dsp:txXfrm>
    </dsp:sp>
    <dsp:sp modelId="{E2723B30-A34B-4AD6-A066-A98D313B3BEC}">
      <dsp:nvSpPr>
        <dsp:cNvPr id="0" name=""/>
        <dsp:cNvSpPr/>
      </dsp:nvSpPr>
      <dsp:spPr>
        <a:xfrm>
          <a:off x="0" y="1672116"/>
          <a:ext cx="1184036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BB651-B279-45F1-93CF-F2812614A43F}">
      <dsp:nvSpPr>
        <dsp:cNvPr id="0" name=""/>
        <dsp:cNvSpPr/>
      </dsp:nvSpPr>
      <dsp:spPr>
        <a:xfrm>
          <a:off x="0" y="1672116"/>
          <a:ext cx="11840369" cy="83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No chest movements after observing for no more than 10 seconds? Start BLS</a:t>
          </a:r>
        </a:p>
      </dsp:txBody>
      <dsp:txXfrm>
        <a:off x="0" y="1672116"/>
        <a:ext cx="11840369" cy="834834"/>
      </dsp:txXfrm>
    </dsp:sp>
    <dsp:sp modelId="{039CE676-B6BA-42B2-B0F0-9E893C7B6AF9}">
      <dsp:nvSpPr>
        <dsp:cNvPr id="0" name=""/>
        <dsp:cNvSpPr/>
      </dsp:nvSpPr>
      <dsp:spPr>
        <a:xfrm>
          <a:off x="0" y="2506950"/>
          <a:ext cx="1184036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1F158-1CF1-44BA-9DBE-A3311DA2ADCB}">
      <dsp:nvSpPr>
        <dsp:cNvPr id="0" name=""/>
        <dsp:cNvSpPr/>
      </dsp:nvSpPr>
      <dsp:spPr>
        <a:xfrm>
          <a:off x="0" y="2506950"/>
          <a:ext cx="11840369" cy="83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30 compressions followed by 2 rescue breaths (if comfortable to use)</a:t>
          </a:r>
        </a:p>
      </dsp:txBody>
      <dsp:txXfrm>
        <a:off x="0" y="2506950"/>
        <a:ext cx="11840369" cy="834834"/>
      </dsp:txXfrm>
    </dsp:sp>
    <dsp:sp modelId="{B588DB31-28C7-4629-A99A-BA8E710679CD}">
      <dsp:nvSpPr>
        <dsp:cNvPr id="0" name=""/>
        <dsp:cNvSpPr/>
      </dsp:nvSpPr>
      <dsp:spPr>
        <a:xfrm>
          <a:off x="0" y="3341784"/>
          <a:ext cx="1184036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2F3EF0-C3A5-44BE-B7EE-2F87B839DC25}">
      <dsp:nvSpPr>
        <dsp:cNvPr id="0" name=""/>
        <dsp:cNvSpPr/>
      </dsp:nvSpPr>
      <dsp:spPr>
        <a:xfrm>
          <a:off x="0" y="3341784"/>
          <a:ext cx="11840369" cy="83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Give naloxone every 2-3 minutes</a:t>
          </a:r>
        </a:p>
      </dsp:txBody>
      <dsp:txXfrm>
        <a:off x="0" y="3341784"/>
        <a:ext cx="11840369" cy="834834"/>
      </dsp:txXfrm>
    </dsp:sp>
    <dsp:sp modelId="{20C888BA-94E8-4C47-BE26-E9F0B1E9DE7A}">
      <dsp:nvSpPr>
        <dsp:cNvPr id="0" name=""/>
        <dsp:cNvSpPr/>
      </dsp:nvSpPr>
      <dsp:spPr>
        <a:xfrm>
          <a:off x="0" y="4176618"/>
          <a:ext cx="118403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761EC-1FD5-458C-92A3-6A0598B13542}">
      <dsp:nvSpPr>
        <dsp:cNvPr id="0" name=""/>
        <dsp:cNvSpPr/>
      </dsp:nvSpPr>
      <dsp:spPr>
        <a:xfrm>
          <a:off x="0" y="4176618"/>
          <a:ext cx="11840369" cy="83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>
              <a:latin typeface="Calibri Light" panose="020F0302020204030204"/>
            </a:rPr>
            <a:t>If not sure of BLS, call an ambulance and give </a:t>
          </a:r>
          <a:r>
            <a:rPr lang="en-US" sz="2300" kern="1200" err="1">
              <a:latin typeface="Calibri Light" panose="020F0302020204030204"/>
            </a:rPr>
            <a:t>nalxoxone</a:t>
          </a:r>
        </a:p>
      </dsp:txBody>
      <dsp:txXfrm>
        <a:off x="0" y="4176618"/>
        <a:ext cx="11840369" cy="83483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9393D-A688-4B74-8954-F5CC826C56C3}">
      <dsp:nvSpPr>
        <dsp:cNvPr id="0" name=""/>
        <dsp:cNvSpPr/>
      </dsp:nvSpPr>
      <dsp:spPr>
        <a:xfrm>
          <a:off x="0" y="925715"/>
          <a:ext cx="6117335" cy="17090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3A468-6CCB-410E-8840-0DC6828E1D8D}">
      <dsp:nvSpPr>
        <dsp:cNvPr id="0" name=""/>
        <dsp:cNvSpPr/>
      </dsp:nvSpPr>
      <dsp:spPr>
        <a:xfrm>
          <a:off x="516976" y="1310243"/>
          <a:ext cx="939957" cy="93995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73CEF-C069-440B-9C37-9AA72F21897C}">
      <dsp:nvSpPr>
        <dsp:cNvPr id="0" name=""/>
        <dsp:cNvSpPr/>
      </dsp:nvSpPr>
      <dsp:spPr>
        <a:xfrm>
          <a:off x="1973910" y="925715"/>
          <a:ext cx="4143425" cy="170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871" tIns="180871" rIns="180871" bIns="180871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INSTEAD OF PUTTING THE FACE CLOSE TO THE MOUTH TO FEEL FOR BREATH, WATCH FOR CHEST MOVEMENT</a:t>
          </a:r>
        </a:p>
      </dsp:txBody>
      <dsp:txXfrm>
        <a:off x="1973910" y="925715"/>
        <a:ext cx="4143425" cy="1709013"/>
      </dsp:txXfrm>
    </dsp:sp>
    <dsp:sp modelId="{2AC5632A-1328-449C-BF3F-B53DA86E197F}">
      <dsp:nvSpPr>
        <dsp:cNvPr id="0" name=""/>
        <dsp:cNvSpPr/>
      </dsp:nvSpPr>
      <dsp:spPr>
        <a:xfrm>
          <a:off x="0" y="3061982"/>
          <a:ext cx="6117335" cy="17090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D7F48-FD56-42D9-9261-2D91A7DA4CE2}">
      <dsp:nvSpPr>
        <dsp:cNvPr id="0" name=""/>
        <dsp:cNvSpPr/>
      </dsp:nvSpPr>
      <dsp:spPr>
        <a:xfrm>
          <a:off x="516976" y="3446510"/>
          <a:ext cx="939957" cy="93995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243C3-E370-47B3-B8C6-00953E557166}">
      <dsp:nvSpPr>
        <dsp:cNvPr id="0" name=""/>
        <dsp:cNvSpPr/>
      </dsp:nvSpPr>
      <dsp:spPr>
        <a:xfrm>
          <a:off x="1973910" y="3061982"/>
          <a:ext cx="4143425" cy="170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871" tIns="180871" rIns="180871" bIns="180871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ONLY UNDERTAKE BREATHS IF COMFORTABLE TO DO SO</a:t>
          </a:r>
        </a:p>
      </dsp:txBody>
      <dsp:txXfrm>
        <a:off x="1973910" y="3061982"/>
        <a:ext cx="4143425" cy="170901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B8F10-6BC2-4023-9FD1-E4AF1CE1E4ED}">
      <dsp:nvSpPr>
        <dsp:cNvPr id="0" name=""/>
        <dsp:cNvSpPr/>
      </dsp:nvSpPr>
      <dsp:spPr>
        <a:xfrm>
          <a:off x="0" y="67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C5427-017D-4BA6-886D-F1877E56F26C}">
      <dsp:nvSpPr>
        <dsp:cNvPr id="0" name=""/>
        <dsp:cNvSpPr/>
      </dsp:nvSpPr>
      <dsp:spPr>
        <a:xfrm>
          <a:off x="0" y="675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>
              <a:latin typeface="Calibri"/>
              <a:cs typeface="Calibri"/>
            </a:rPr>
            <a:t>Resus council website</a:t>
          </a:r>
        </a:p>
      </dsp:txBody>
      <dsp:txXfrm>
        <a:off x="0" y="675"/>
        <a:ext cx="6291714" cy="1105876"/>
      </dsp:txXfrm>
    </dsp:sp>
    <dsp:sp modelId="{6BE2C031-46F7-45A7-BEDC-483644884BF4}">
      <dsp:nvSpPr>
        <dsp:cNvPr id="0" name=""/>
        <dsp:cNvSpPr/>
      </dsp:nvSpPr>
      <dsp:spPr>
        <a:xfrm>
          <a:off x="0" y="1106552"/>
          <a:ext cx="6291714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C5D2E-59C6-4695-A8EB-82484244CA86}">
      <dsp:nvSpPr>
        <dsp:cNvPr id="0" name=""/>
        <dsp:cNvSpPr/>
      </dsp:nvSpPr>
      <dsp:spPr>
        <a:xfrm>
          <a:off x="0" y="1106552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>
              <a:latin typeface="Calibri"/>
              <a:cs typeface="Calibri"/>
              <a:hlinkClick xmlns:r="http://schemas.openxmlformats.org/officeDocument/2006/relationships" r:id="rId1"/>
            </a:rPr>
            <a:t>www.resus.org.uk/public-resource</a:t>
          </a:r>
          <a:endParaRPr lang="en-US" sz="3100" b="0" kern="1200">
            <a:latin typeface="Calibri"/>
            <a:cs typeface="Calibri"/>
          </a:endParaRPr>
        </a:p>
      </dsp:txBody>
      <dsp:txXfrm>
        <a:off x="0" y="1106552"/>
        <a:ext cx="6291714" cy="1105876"/>
      </dsp:txXfrm>
    </dsp:sp>
    <dsp:sp modelId="{3514ECD2-20D9-4505-82EB-5B4C94924600}">
      <dsp:nvSpPr>
        <dsp:cNvPr id="0" name=""/>
        <dsp:cNvSpPr/>
      </dsp:nvSpPr>
      <dsp:spPr>
        <a:xfrm>
          <a:off x="0" y="2212429"/>
          <a:ext cx="6291714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442F0-0C67-4F13-963A-3D9B2D394183}">
      <dsp:nvSpPr>
        <dsp:cNvPr id="0" name=""/>
        <dsp:cNvSpPr/>
      </dsp:nvSpPr>
      <dsp:spPr>
        <a:xfrm>
          <a:off x="0" y="2212429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>
              <a:latin typeface="Calibri"/>
              <a:cs typeface="Calibri"/>
            </a:rPr>
            <a:t>Download lifesaver app</a:t>
          </a:r>
        </a:p>
      </dsp:txBody>
      <dsp:txXfrm>
        <a:off x="0" y="2212429"/>
        <a:ext cx="6291714" cy="1105876"/>
      </dsp:txXfrm>
    </dsp:sp>
    <dsp:sp modelId="{C93841D3-A906-4FEB-A28A-C2EF356B17E9}">
      <dsp:nvSpPr>
        <dsp:cNvPr id="0" name=""/>
        <dsp:cNvSpPr/>
      </dsp:nvSpPr>
      <dsp:spPr>
        <a:xfrm>
          <a:off x="0" y="3318305"/>
          <a:ext cx="6291714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399D4-FC37-4034-A54D-279DFF16A607}">
      <dsp:nvSpPr>
        <dsp:cNvPr id="0" name=""/>
        <dsp:cNvSpPr/>
      </dsp:nvSpPr>
      <dsp:spPr>
        <a:xfrm>
          <a:off x="0" y="3318305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>
              <a:latin typeface="Calibri"/>
              <a:cs typeface="Calibri"/>
            </a:rPr>
            <a:t>Ask about training in your workplace</a:t>
          </a:r>
        </a:p>
      </dsp:txBody>
      <dsp:txXfrm>
        <a:off x="0" y="3318305"/>
        <a:ext cx="6291714" cy="1105876"/>
      </dsp:txXfrm>
    </dsp:sp>
    <dsp:sp modelId="{63450573-CC78-44BA-90A6-1207B70DCB82}">
      <dsp:nvSpPr>
        <dsp:cNvPr id="0" name=""/>
        <dsp:cNvSpPr/>
      </dsp:nvSpPr>
      <dsp:spPr>
        <a:xfrm>
          <a:off x="0" y="4424182"/>
          <a:ext cx="629171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94064-6AAE-442E-8F65-665579BA07AE}">
      <dsp:nvSpPr>
        <dsp:cNvPr id="0" name=""/>
        <dsp:cNvSpPr/>
      </dsp:nvSpPr>
      <dsp:spPr>
        <a:xfrm>
          <a:off x="0" y="4424182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>
              <a:latin typeface="Calibri"/>
              <a:cs typeface="Calibri"/>
            </a:rPr>
            <a:t>Look out for community training returning</a:t>
          </a:r>
        </a:p>
      </dsp:txBody>
      <dsp:txXfrm>
        <a:off x="0" y="4424182"/>
        <a:ext cx="6291714" cy="110587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CA8BE-B7BA-4435-81A6-C4B16C21BABC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C55F5-C699-493F-B2EB-2D45D697383D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Anyone who is at risk of opioid overdose</a:t>
          </a:r>
          <a:r>
            <a:rPr lang="en-US" sz="3700" kern="1200" dirty="0">
              <a:latin typeface="Calibri Light" panose="020F0302020204030204"/>
            </a:rPr>
            <a:t> (think about prescribed and non-prescribed sources)</a:t>
          </a:r>
          <a:endParaRPr lang="en-US" sz="3700" kern="1200" dirty="0"/>
        </a:p>
      </dsp:txBody>
      <dsp:txXfrm>
        <a:off x="0" y="2703"/>
        <a:ext cx="6900512" cy="1843578"/>
      </dsp:txXfrm>
    </dsp:sp>
    <dsp:sp modelId="{17C8799E-D078-4F5F-843D-AAF227075410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A0DEF-60ED-4B90-B881-1B193832578B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Anyone who might witness an opioid overdose</a:t>
          </a:r>
        </a:p>
      </dsp:txBody>
      <dsp:txXfrm>
        <a:off x="0" y="1846281"/>
        <a:ext cx="6900512" cy="1843578"/>
      </dsp:txXfrm>
    </dsp:sp>
    <dsp:sp modelId="{8516B533-970A-4745-B04E-029D72BC88E8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DAB14-665D-44B9-97B1-F9843F696679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Anyone working with people at risk</a:t>
          </a:r>
        </a:p>
      </dsp:txBody>
      <dsp:txXfrm>
        <a:off x="0" y="3689859"/>
        <a:ext cx="6900512" cy="184357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E6D1B-A539-4297-BB24-3964A0CD2CE7}">
      <dsp:nvSpPr>
        <dsp:cNvPr id="0" name=""/>
        <dsp:cNvSpPr/>
      </dsp:nvSpPr>
      <dsp:spPr>
        <a:xfrm>
          <a:off x="0" y="24870"/>
          <a:ext cx="6900512" cy="959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>
              <a:latin typeface="Calibri Light" panose="020F0302020204030204"/>
            </a:rPr>
            <a:t>BRIEF</a:t>
          </a:r>
          <a:endParaRPr lang="en-US" sz="4000" b="1" kern="1200"/>
        </a:p>
      </dsp:txBody>
      <dsp:txXfrm>
        <a:off x="46834" y="71704"/>
        <a:ext cx="6806844" cy="865732"/>
      </dsp:txXfrm>
    </dsp:sp>
    <dsp:sp modelId="{E3BB24C9-3D31-404E-AAF7-61313601D9F9}">
      <dsp:nvSpPr>
        <dsp:cNvPr id="0" name=""/>
        <dsp:cNvSpPr/>
      </dsp:nvSpPr>
      <dsp:spPr>
        <a:xfrm>
          <a:off x="0" y="984270"/>
          <a:ext cx="6900512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100" kern="1200"/>
            <a:t>Deliver as a brief intervention</a:t>
          </a:r>
        </a:p>
      </dsp:txBody>
      <dsp:txXfrm>
        <a:off x="0" y="984270"/>
        <a:ext cx="6900512" cy="662400"/>
      </dsp:txXfrm>
    </dsp:sp>
    <dsp:sp modelId="{FCCF06F1-B728-4C55-8E3A-E1AED765ECB6}">
      <dsp:nvSpPr>
        <dsp:cNvPr id="0" name=""/>
        <dsp:cNvSpPr/>
      </dsp:nvSpPr>
      <dsp:spPr>
        <a:xfrm>
          <a:off x="0" y="1646670"/>
          <a:ext cx="6900512" cy="9594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>
              <a:latin typeface="Calibri Light" panose="020F0302020204030204"/>
            </a:rPr>
            <a:t>SIMPLE</a:t>
          </a:r>
          <a:endParaRPr lang="en-US" sz="4000" b="1" kern="1200"/>
        </a:p>
      </dsp:txBody>
      <dsp:txXfrm>
        <a:off x="46834" y="1693504"/>
        <a:ext cx="6806844" cy="865732"/>
      </dsp:txXfrm>
    </dsp:sp>
    <dsp:sp modelId="{4DEE6ACA-57A7-4F1C-8D3F-08BBFE986D5C}">
      <dsp:nvSpPr>
        <dsp:cNvPr id="0" name=""/>
        <dsp:cNvSpPr/>
      </dsp:nvSpPr>
      <dsp:spPr>
        <a:xfrm>
          <a:off x="0" y="2606070"/>
          <a:ext cx="6900512" cy="97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50800" rIns="284480" bIns="50800" numCol="1" spcCol="1270" anchor="t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100" kern="1200"/>
            <a:t>Keep it simple – </a:t>
          </a:r>
          <a:r>
            <a:rPr lang="en-US" sz="3100" kern="1200">
              <a:latin typeface="Calibri Light" panose="020F0302020204030204"/>
            </a:rPr>
            <a:t>focus on the key points </a:t>
          </a:r>
          <a:endParaRPr lang="en-US" sz="3100" kern="1200"/>
        </a:p>
      </dsp:txBody>
      <dsp:txXfrm>
        <a:off x="0" y="2606070"/>
        <a:ext cx="6900512" cy="972900"/>
      </dsp:txXfrm>
    </dsp:sp>
    <dsp:sp modelId="{3B1D0AB7-AEDB-4D38-A897-DEF36F03B74C}">
      <dsp:nvSpPr>
        <dsp:cNvPr id="0" name=""/>
        <dsp:cNvSpPr/>
      </dsp:nvSpPr>
      <dsp:spPr>
        <a:xfrm>
          <a:off x="0" y="3578970"/>
          <a:ext cx="6900512" cy="959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>
              <a:latin typeface="Calibri Light" panose="020F0302020204030204"/>
            </a:rPr>
            <a:t>HAVE EVERYTHING HANDY</a:t>
          </a:r>
          <a:endParaRPr lang="en-US" sz="4000" b="1" kern="1200"/>
        </a:p>
      </dsp:txBody>
      <dsp:txXfrm>
        <a:off x="46834" y="3625804"/>
        <a:ext cx="6806844" cy="865732"/>
      </dsp:txXfrm>
    </dsp:sp>
    <dsp:sp modelId="{58F87F12-45FC-4CD2-BCD7-B6AC09634319}">
      <dsp:nvSpPr>
        <dsp:cNvPr id="0" name=""/>
        <dsp:cNvSpPr/>
      </dsp:nvSpPr>
      <dsp:spPr>
        <a:xfrm>
          <a:off x="0" y="4538370"/>
          <a:ext cx="6900512" cy="97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50800" rIns="284480" bIns="50800" numCol="1" spcCol="1270" anchor="t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100" kern="1200">
              <a:latin typeface="Calibri Light" panose="020F0302020204030204"/>
            </a:rPr>
            <a:t>Naloxone kits, leaflet, Key</a:t>
          </a:r>
          <a:r>
            <a:rPr lang="en-US" sz="3100" kern="1200"/>
            <a:t> information sheet</a:t>
          </a:r>
          <a:r>
            <a:rPr lang="en-US" sz="3100" kern="1200">
              <a:latin typeface="Calibri Light" panose="020F0302020204030204"/>
            </a:rPr>
            <a:t>, Recording form </a:t>
          </a:r>
          <a:endParaRPr lang="en-US" sz="3100" kern="1200"/>
        </a:p>
      </dsp:txBody>
      <dsp:txXfrm>
        <a:off x="0" y="4538370"/>
        <a:ext cx="6900512" cy="972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56122-8FAC-4CE1-942A-7407B8FB47FB}">
      <dsp:nvSpPr>
        <dsp:cNvPr id="0" name=""/>
        <dsp:cNvSpPr/>
      </dsp:nvSpPr>
      <dsp:spPr>
        <a:xfrm>
          <a:off x="0" y="0"/>
          <a:ext cx="5371795" cy="946762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/>
            <a:t>An overdose means having more of a drug (or combination of drugs) in your body than it can cope with  </a:t>
          </a:r>
          <a:endParaRPr lang="en-US" sz="1600" b="1" kern="1200"/>
        </a:p>
      </dsp:txBody>
      <dsp:txXfrm>
        <a:off x="27730" y="27730"/>
        <a:ext cx="4270162" cy="891302"/>
      </dsp:txXfrm>
    </dsp:sp>
    <dsp:sp modelId="{BB09C5CE-A4A9-4BA2-B48E-18F30206CEBA}">
      <dsp:nvSpPr>
        <dsp:cNvPr id="0" name=""/>
        <dsp:cNvSpPr/>
      </dsp:nvSpPr>
      <dsp:spPr>
        <a:xfrm>
          <a:off x="449887" y="1118900"/>
          <a:ext cx="5371795" cy="946762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71094"/>
            <a:satOff val="0"/>
            <a:lumOff val="112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/>
            <a:t>The body is no longer able to function normally </a:t>
          </a:r>
          <a:endParaRPr lang="en-US" sz="1600" b="1" kern="1200"/>
        </a:p>
      </dsp:txBody>
      <dsp:txXfrm>
        <a:off x="477617" y="1146630"/>
        <a:ext cx="4251051" cy="891302"/>
      </dsp:txXfrm>
    </dsp:sp>
    <dsp:sp modelId="{5B64EF42-23E0-4127-A6CF-F00B50015D85}">
      <dsp:nvSpPr>
        <dsp:cNvPr id="0" name=""/>
        <dsp:cNvSpPr/>
      </dsp:nvSpPr>
      <dsp:spPr>
        <a:xfrm>
          <a:off x="893060" y="2237801"/>
          <a:ext cx="5371795" cy="946762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342189"/>
            <a:satOff val="0"/>
            <a:lumOff val="225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/>
            <a:t>Different types of drugs can produce different effects:  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>
              <a:hlinkClick xmlns:r="http://schemas.openxmlformats.org/officeDocument/2006/relationships" r:id="rId1"/>
            </a:rPr>
            <a:t>www.overdoseday.com/campaign-resources/</a:t>
          </a:r>
          <a:r>
            <a:rPr lang="en-GB" sz="1600" b="1" kern="1200"/>
            <a:t> </a:t>
          </a:r>
          <a:r>
            <a:rPr lang="en-GB" sz="1600" b="1" kern="1200">
              <a:latin typeface="Calibri Light" panose="020F0302020204030204"/>
            </a:rPr>
            <a:t> </a:t>
          </a:r>
          <a:r>
            <a:rPr lang="en-GB" sz="1600" b="1" kern="1200"/>
            <a:t>  </a:t>
          </a:r>
          <a:endParaRPr lang="en-US" sz="1600" b="1" kern="1200"/>
        </a:p>
      </dsp:txBody>
      <dsp:txXfrm>
        <a:off x="920790" y="2265531"/>
        <a:ext cx="4257766" cy="891302"/>
      </dsp:txXfrm>
    </dsp:sp>
    <dsp:sp modelId="{0C041073-7D0F-4F47-A070-59DECA90FE71}">
      <dsp:nvSpPr>
        <dsp:cNvPr id="0" name=""/>
        <dsp:cNvSpPr/>
      </dsp:nvSpPr>
      <dsp:spPr>
        <a:xfrm>
          <a:off x="1342948" y="3356702"/>
          <a:ext cx="5371795" cy="946762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/>
            <a:t>Overdose can lead to death (but doesn’t have to)</a:t>
          </a:r>
          <a:endParaRPr lang="en-US" sz="1600" b="1" kern="1200"/>
        </a:p>
      </dsp:txBody>
      <dsp:txXfrm>
        <a:off x="1370678" y="3384432"/>
        <a:ext cx="4251051" cy="891302"/>
      </dsp:txXfrm>
    </dsp:sp>
    <dsp:sp modelId="{DBCDFDBC-FBB6-48DA-9FCA-095ABF9B5A37}">
      <dsp:nvSpPr>
        <dsp:cNvPr id="0" name=""/>
        <dsp:cNvSpPr/>
      </dsp:nvSpPr>
      <dsp:spPr>
        <a:xfrm>
          <a:off x="4756399" y="725133"/>
          <a:ext cx="615395" cy="61539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4894863" y="725133"/>
        <a:ext cx="338467" cy="463085"/>
      </dsp:txXfrm>
    </dsp:sp>
    <dsp:sp modelId="{E76D8C1E-DE86-4FDF-BE7B-00079BB271C7}">
      <dsp:nvSpPr>
        <dsp:cNvPr id="0" name=""/>
        <dsp:cNvSpPr/>
      </dsp:nvSpPr>
      <dsp:spPr>
        <a:xfrm>
          <a:off x="5206287" y="1844034"/>
          <a:ext cx="615395" cy="61539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5344751" y="1844034"/>
        <a:ext cx="338467" cy="463085"/>
      </dsp:txXfrm>
    </dsp:sp>
    <dsp:sp modelId="{ADC5A272-6716-461A-B36A-818B3457669A}">
      <dsp:nvSpPr>
        <dsp:cNvPr id="0" name=""/>
        <dsp:cNvSpPr/>
      </dsp:nvSpPr>
      <dsp:spPr>
        <a:xfrm>
          <a:off x="5649460" y="2962935"/>
          <a:ext cx="615395" cy="61539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5787924" y="2962935"/>
        <a:ext cx="338467" cy="46308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EEFE-4CA2-4354-A01B-4EB8E427E637}">
      <dsp:nvSpPr>
        <dsp:cNvPr id="0" name=""/>
        <dsp:cNvSpPr/>
      </dsp:nvSpPr>
      <dsp:spPr>
        <a:xfrm>
          <a:off x="0" y="60555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F8DDB9-0A73-420A-AEDF-077DEE59EE32}">
      <dsp:nvSpPr>
        <dsp:cNvPr id="0" name=""/>
        <dsp:cNvSpPr/>
      </dsp:nvSpPr>
      <dsp:spPr>
        <a:xfrm>
          <a:off x="345025" y="369390"/>
          <a:ext cx="4830358" cy="472320"/>
        </a:xfrm>
        <a:prstGeom prst="roundRect">
          <a:avLst/>
        </a:prstGeom>
        <a:solidFill>
          <a:srgbClr val="ED7D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How to identify overdose</a:t>
          </a:r>
        </a:p>
      </dsp:txBody>
      <dsp:txXfrm>
        <a:off x="368082" y="392447"/>
        <a:ext cx="4784244" cy="426206"/>
      </dsp:txXfrm>
    </dsp:sp>
    <dsp:sp modelId="{F2DA7619-AE70-4833-AA1B-43389F0BFFF6}">
      <dsp:nvSpPr>
        <dsp:cNvPr id="0" name=""/>
        <dsp:cNvSpPr/>
      </dsp:nvSpPr>
      <dsp:spPr>
        <a:xfrm>
          <a:off x="0" y="1331310"/>
          <a:ext cx="690051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-102657"/>
              <a:satOff val="0"/>
              <a:lumOff val="67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33248" rIns="53555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Call an ambulance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Basic Life Support or Recovery Position if you know how to do it</a:t>
          </a:r>
        </a:p>
      </dsp:txBody>
      <dsp:txXfrm>
        <a:off x="0" y="1331310"/>
        <a:ext cx="6900512" cy="932400"/>
      </dsp:txXfrm>
    </dsp:sp>
    <dsp:sp modelId="{F03DB930-F77C-4B65-A5AF-4A893FBE1209}">
      <dsp:nvSpPr>
        <dsp:cNvPr id="0" name=""/>
        <dsp:cNvSpPr/>
      </dsp:nvSpPr>
      <dsp:spPr>
        <a:xfrm>
          <a:off x="345025" y="1095150"/>
          <a:ext cx="4830358" cy="472320"/>
        </a:xfrm>
        <a:prstGeom prst="roundRect">
          <a:avLst/>
        </a:prstGeom>
        <a:solidFill>
          <a:schemeClr val="accent4">
            <a:shade val="80000"/>
            <a:hueOff val="-102657"/>
            <a:satOff val="0"/>
            <a:lumOff val="67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How to respond</a:t>
          </a:r>
        </a:p>
      </dsp:txBody>
      <dsp:txXfrm>
        <a:off x="368082" y="1118207"/>
        <a:ext cx="4784244" cy="426206"/>
      </dsp:txXfrm>
    </dsp:sp>
    <dsp:sp modelId="{BE74E914-531A-484F-B472-E0CC930AA4E7}">
      <dsp:nvSpPr>
        <dsp:cNvPr id="0" name=""/>
        <dsp:cNvSpPr/>
      </dsp:nvSpPr>
      <dsp:spPr>
        <a:xfrm>
          <a:off x="0" y="258627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-205313"/>
              <a:satOff val="0"/>
              <a:lumOff val="135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3BB73-BF7A-47AD-ADCB-3A0B034B59FD}">
      <dsp:nvSpPr>
        <dsp:cNvPr id="0" name=""/>
        <dsp:cNvSpPr/>
      </dsp:nvSpPr>
      <dsp:spPr>
        <a:xfrm>
          <a:off x="345025" y="2350110"/>
          <a:ext cx="4830358" cy="47232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What does naloxone do?</a:t>
          </a:r>
        </a:p>
      </dsp:txBody>
      <dsp:txXfrm>
        <a:off x="368082" y="2373167"/>
        <a:ext cx="4784244" cy="426206"/>
      </dsp:txXfrm>
    </dsp:sp>
    <dsp:sp modelId="{52D2ACE7-3A75-404F-A4DF-0E2ABC11A84A}">
      <dsp:nvSpPr>
        <dsp:cNvPr id="0" name=""/>
        <dsp:cNvSpPr/>
      </dsp:nvSpPr>
      <dsp:spPr>
        <a:xfrm>
          <a:off x="0" y="331203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-307970"/>
              <a:satOff val="0"/>
              <a:lumOff val="203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B42FC-C6F5-4978-A981-98BFF4AE3F81}">
      <dsp:nvSpPr>
        <dsp:cNvPr id="0" name=""/>
        <dsp:cNvSpPr/>
      </dsp:nvSpPr>
      <dsp:spPr>
        <a:xfrm>
          <a:off x="345025" y="3075870"/>
          <a:ext cx="4830358" cy="472320"/>
        </a:xfrm>
        <a:prstGeom prst="roundRect">
          <a:avLst/>
        </a:prstGeom>
        <a:solidFill>
          <a:srgbClr val="E3690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Nyxoid</a:t>
          </a:r>
          <a:r>
            <a:rPr lang="en-US" sz="1600" b="1" kern="1200" dirty="0" smtClean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, Naloxone 1.26mg nasal spray </a:t>
          </a:r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or </a:t>
          </a:r>
          <a:r>
            <a:rPr lang="en-US" sz="1600" b="1" kern="1200" dirty="0" err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Prenoxad</a:t>
          </a:r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? </a:t>
          </a:r>
        </a:p>
      </dsp:txBody>
      <dsp:txXfrm>
        <a:off x="368082" y="3098927"/>
        <a:ext cx="4784244" cy="426206"/>
      </dsp:txXfrm>
    </dsp:sp>
    <dsp:sp modelId="{CB3303A2-74FA-457E-B196-189EE0410442}">
      <dsp:nvSpPr>
        <dsp:cNvPr id="0" name=""/>
        <dsp:cNvSpPr/>
      </dsp:nvSpPr>
      <dsp:spPr>
        <a:xfrm>
          <a:off x="0" y="403779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-410626"/>
              <a:satOff val="0"/>
              <a:lumOff val="271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81DF2-6B40-41AA-9A58-8B75E8F2D306}">
      <dsp:nvSpPr>
        <dsp:cNvPr id="0" name=""/>
        <dsp:cNvSpPr/>
      </dsp:nvSpPr>
      <dsp:spPr>
        <a:xfrm>
          <a:off x="345025" y="3801630"/>
          <a:ext cx="4830358" cy="472320"/>
        </a:xfrm>
        <a:prstGeom prst="roundRect">
          <a:avLst/>
        </a:prstGeom>
        <a:solidFill>
          <a:srgbClr val="E38605">
            <a:alpha val="79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How to use it</a:t>
          </a:r>
        </a:p>
      </dsp:txBody>
      <dsp:txXfrm>
        <a:off x="368082" y="3824687"/>
        <a:ext cx="4784244" cy="426206"/>
      </dsp:txXfrm>
    </dsp:sp>
    <dsp:sp modelId="{CAC84DC2-FC6C-4AAB-BB20-0533921E0707}">
      <dsp:nvSpPr>
        <dsp:cNvPr id="0" name=""/>
        <dsp:cNvSpPr/>
      </dsp:nvSpPr>
      <dsp:spPr>
        <a:xfrm>
          <a:off x="0" y="476355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-513283"/>
              <a:satOff val="0"/>
              <a:lumOff val="338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2C17F-B51B-4F23-A4C6-36E0EA8BAD59}">
      <dsp:nvSpPr>
        <dsp:cNvPr id="0" name=""/>
        <dsp:cNvSpPr/>
      </dsp:nvSpPr>
      <dsp:spPr>
        <a:xfrm>
          <a:off x="345025" y="4527390"/>
          <a:ext cx="4830358" cy="472320"/>
        </a:xfrm>
        <a:prstGeom prst="roundRect">
          <a:avLst/>
        </a:prstGeom>
        <a:solidFill>
          <a:srgbClr val="F0A132">
            <a:alpha val="8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Give the supply </a:t>
          </a:r>
        </a:p>
      </dsp:txBody>
      <dsp:txXfrm>
        <a:off x="368082" y="4550447"/>
        <a:ext cx="4784244" cy="42620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DC62E-F833-46C2-B19F-D5E64EE2CEE3}">
      <dsp:nvSpPr>
        <dsp:cNvPr id="0" name=""/>
        <dsp:cNvSpPr/>
      </dsp:nvSpPr>
      <dsp:spPr>
        <a:xfrm>
          <a:off x="731014" y="0"/>
          <a:ext cx="3196207" cy="9853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Page 1 – Complete for all supplies</a:t>
          </a:r>
        </a:p>
      </dsp:txBody>
      <dsp:txXfrm>
        <a:off x="759874" y="28860"/>
        <a:ext cx="3138487" cy="927623"/>
      </dsp:txXfrm>
    </dsp:sp>
    <dsp:sp modelId="{CC29A296-6F7C-4225-BD6E-07CF8ABF882B}">
      <dsp:nvSpPr>
        <dsp:cNvPr id="0" name=""/>
        <dsp:cNvSpPr/>
      </dsp:nvSpPr>
      <dsp:spPr>
        <a:xfrm rot="5400000">
          <a:off x="2144366" y="1009977"/>
          <a:ext cx="369503" cy="4434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2196097" y="1046928"/>
        <a:ext cx="266042" cy="258652"/>
      </dsp:txXfrm>
    </dsp:sp>
    <dsp:sp modelId="{7754AE20-3DBF-403B-AB2D-BF8B8B4A0A34}">
      <dsp:nvSpPr>
        <dsp:cNvPr id="0" name=""/>
        <dsp:cNvSpPr/>
      </dsp:nvSpPr>
      <dsp:spPr>
        <a:xfrm>
          <a:off x="731014" y="1478015"/>
          <a:ext cx="3196207" cy="9853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Page 2 – Only complete if you are resupplying naloxone and the person has reported using it</a:t>
          </a:r>
        </a:p>
      </dsp:txBody>
      <dsp:txXfrm>
        <a:off x="759874" y="1506875"/>
        <a:ext cx="3138487" cy="927623"/>
      </dsp:txXfrm>
    </dsp:sp>
    <dsp:sp modelId="{2AB633BB-BC34-4A64-9D2C-908365D28B75}">
      <dsp:nvSpPr>
        <dsp:cNvPr id="0" name=""/>
        <dsp:cNvSpPr/>
      </dsp:nvSpPr>
      <dsp:spPr>
        <a:xfrm rot="5400000">
          <a:off x="2144366" y="2487992"/>
          <a:ext cx="369503" cy="4434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2196097" y="2524943"/>
        <a:ext cx="266042" cy="258652"/>
      </dsp:txXfrm>
    </dsp:sp>
    <dsp:sp modelId="{9F209570-2DE5-42AA-8559-A7F98106208D}">
      <dsp:nvSpPr>
        <dsp:cNvPr id="0" name=""/>
        <dsp:cNvSpPr/>
      </dsp:nvSpPr>
      <dsp:spPr>
        <a:xfrm>
          <a:off x="731014" y="2956030"/>
          <a:ext cx="3196207" cy="9853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rPr>
            <a:t>Check with your team/service what to do with forms</a:t>
          </a:r>
        </a:p>
      </dsp:txBody>
      <dsp:txXfrm>
        <a:off x="759874" y="2984890"/>
        <a:ext cx="3138487" cy="92762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0B68F-ED0D-4668-BC1F-8201270D79CA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32DA7-9553-4EF4-8F3E-E87040FE5681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kern="1200" dirty="0" err="1" smtClean="0">
              <a:latin typeface="Calibri"/>
              <a:cs typeface="Calibri"/>
            </a:rPr>
            <a:t>Prenoxad</a:t>
          </a:r>
          <a:r>
            <a:rPr lang="en-US" sz="2900" b="0" kern="1200" dirty="0" smtClean="0">
              <a:latin typeface="Calibri"/>
              <a:cs typeface="Calibri"/>
            </a:rPr>
            <a:t>, naloxone 1.26mg </a:t>
          </a:r>
          <a:r>
            <a:rPr lang="en-US" sz="2900" b="0" kern="1200" smtClean="0">
              <a:latin typeface="Calibri"/>
              <a:cs typeface="Calibri"/>
            </a:rPr>
            <a:t>nasal spray </a:t>
          </a:r>
          <a:r>
            <a:rPr lang="en-US" sz="2900" b="0" kern="1200" dirty="0">
              <a:latin typeface="Calibri"/>
              <a:cs typeface="Calibri"/>
            </a:rPr>
            <a:t>and </a:t>
          </a:r>
          <a:r>
            <a:rPr lang="en-US" sz="2900" b="0" kern="1200" dirty="0" err="1">
              <a:latin typeface="Calibri"/>
              <a:cs typeface="Calibri"/>
            </a:rPr>
            <a:t>Nyxoid</a:t>
          </a:r>
          <a:r>
            <a:rPr lang="en-US" sz="2900" b="0" kern="1200" dirty="0">
              <a:latin typeface="Calibri"/>
              <a:cs typeface="Calibri"/>
            </a:rPr>
            <a:t> can be prescribed e.g. as part of discharge process, or supplied by using a PGD</a:t>
          </a:r>
        </a:p>
      </dsp:txBody>
      <dsp:txXfrm>
        <a:off x="0" y="2703"/>
        <a:ext cx="6900512" cy="1843578"/>
      </dsp:txXfrm>
    </dsp:sp>
    <dsp:sp modelId="{C7523047-6DD4-4C2D-B003-9213C55B2EE9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DA627-6BE5-4AFE-B7C7-138595A70730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kern="1200">
              <a:latin typeface="Calibri"/>
              <a:cs typeface="Calibri"/>
            </a:rPr>
            <a:t>After training, staff should read the PGD and confirm they are happy with the content as per usual procedures</a:t>
          </a:r>
        </a:p>
      </dsp:txBody>
      <dsp:txXfrm>
        <a:off x="0" y="1846281"/>
        <a:ext cx="6900512" cy="1843578"/>
      </dsp:txXfrm>
    </dsp:sp>
    <dsp:sp modelId="{82ABCA57-21B5-434A-BF60-136BC3492078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2DEB1-07BB-4132-B57B-F7AE6415C64F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kern="1200">
              <a:latin typeface="Calibri"/>
              <a:cs typeface="Calibri"/>
            </a:rPr>
            <a:t>Over-labelled stock is available from ARI pharmacy and can be added to ward order lists</a:t>
          </a:r>
        </a:p>
      </dsp:txBody>
      <dsp:txXfrm>
        <a:off x="0" y="3689859"/>
        <a:ext cx="6900512" cy="184357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5D519-C11D-45FF-BD92-0266A4218B11}">
      <dsp:nvSpPr>
        <dsp:cNvPr id="0" name=""/>
        <dsp:cNvSpPr/>
      </dsp:nvSpPr>
      <dsp:spPr>
        <a:xfrm>
          <a:off x="0" y="0"/>
          <a:ext cx="10856925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103528-FC49-4899-86E6-756D51166F6E}">
      <dsp:nvSpPr>
        <dsp:cNvPr id="0" name=""/>
        <dsp:cNvSpPr/>
      </dsp:nvSpPr>
      <dsp:spPr>
        <a:xfrm>
          <a:off x="0" y="0"/>
          <a:ext cx="10856925" cy="1029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alibri"/>
              <a:cs typeface="Calibri"/>
            </a:rPr>
            <a:t>The Lord Advocate issued a statement of prosecution allowing non-clinical </a:t>
          </a:r>
          <a:r>
            <a:rPr lang="en-US" sz="2100" kern="1200" dirty="0" err="1">
              <a:latin typeface="Calibri"/>
              <a:cs typeface="Calibri"/>
            </a:rPr>
            <a:t>organisations</a:t>
          </a:r>
          <a:r>
            <a:rPr lang="en-US" sz="2100" kern="1200" dirty="0">
              <a:latin typeface="Calibri"/>
              <a:cs typeface="Calibri"/>
            </a:rPr>
            <a:t> in Scotland, which are not a drug treatment service, to supply naloxone as part of Covid measures </a:t>
          </a:r>
        </a:p>
      </dsp:txBody>
      <dsp:txXfrm>
        <a:off x="0" y="0"/>
        <a:ext cx="10856925" cy="1029793"/>
      </dsp:txXfrm>
    </dsp:sp>
    <dsp:sp modelId="{87898997-CFE0-4895-9465-D67D0310E03E}">
      <dsp:nvSpPr>
        <dsp:cNvPr id="0" name=""/>
        <dsp:cNvSpPr/>
      </dsp:nvSpPr>
      <dsp:spPr>
        <a:xfrm>
          <a:off x="0" y="1029792"/>
          <a:ext cx="10856925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1D5E1B-FA15-429F-9610-54AE61A92477}">
      <dsp:nvSpPr>
        <dsp:cNvPr id="0" name=""/>
        <dsp:cNvSpPr/>
      </dsp:nvSpPr>
      <dsp:spPr>
        <a:xfrm>
          <a:off x="0" y="1029793"/>
          <a:ext cx="10856925" cy="1029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alibri"/>
              <a:cs typeface="Calibri"/>
            </a:rPr>
            <a:t>These currently remain in place awaiting conclusion of a UK government consultation to amend national legislation to allow this</a:t>
          </a:r>
        </a:p>
      </dsp:txBody>
      <dsp:txXfrm>
        <a:off x="0" y="1029793"/>
        <a:ext cx="10856925" cy="1029793"/>
      </dsp:txXfrm>
    </dsp:sp>
    <dsp:sp modelId="{AD323FFC-BDAD-447A-946F-AFFE2D42646C}">
      <dsp:nvSpPr>
        <dsp:cNvPr id="0" name=""/>
        <dsp:cNvSpPr/>
      </dsp:nvSpPr>
      <dsp:spPr>
        <a:xfrm>
          <a:off x="0" y="2059585"/>
          <a:ext cx="10856925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E04E9E-F657-49AC-B309-36930656D1E9}">
      <dsp:nvSpPr>
        <dsp:cNvPr id="0" name=""/>
        <dsp:cNvSpPr/>
      </dsp:nvSpPr>
      <dsp:spPr>
        <a:xfrm>
          <a:off x="0" y="2059586"/>
          <a:ext cx="10856925" cy="1029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alibri"/>
              <a:cs typeface="Calibri"/>
            </a:rPr>
            <a:t>Services not classed as drug treatment services must be registered with the Scottish Government – Naloxone leads will add you to this list when you are good to go</a:t>
          </a:r>
        </a:p>
      </dsp:txBody>
      <dsp:txXfrm>
        <a:off x="0" y="2059586"/>
        <a:ext cx="10856925" cy="1029793"/>
      </dsp:txXfrm>
    </dsp:sp>
    <dsp:sp modelId="{4DE5FB98-171C-4749-BD15-5408FDF6FDEB}">
      <dsp:nvSpPr>
        <dsp:cNvPr id="0" name=""/>
        <dsp:cNvSpPr/>
      </dsp:nvSpPr>
      <dsp:spPr>
        <a:xfrm>
          <a:off x="0" y="3089378"/>
          <a:ext cx="10856925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0D4B9B-B18D-4520-B7BC-A724BA221162}">
      <dsp:nvSpPr>
        <dsp:cNvPr id="0" name=""/>
        <dsp:cNvSpPr/>
      </dsp:nvSpPr>
      <dsp:spPr>
        <a:xfrm>
          <a:off x="0" y="3089379"/>
          <a:ext cx="10856925" cy="1029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alibri"/>
              <a:cs typeface="Calibri"/>
            </a:rPr>
            <a:t>The Care Inspectorate has </a:t>
          </a:r>
          <a:r>
            <a:rPr lang="en-US" sz="2100" kern="1200" dirty="0">
              <a:latin typeface="Calibri"/>
              <a:cs typeface="Calibri"/>
              <a:hlinkClick xmlns:r="http://schemas.openxmlformats.org/officeDocument/2006/relationships" r:id="rId1"/>
            </a:rPr>
            <a:t>guidance</a:t>
          </a:r>
          <a:r>
            <a:rPr lang="en-US" sz="2100" kern="1200" dirty="0">
              <a:latin typeface="Calibri"/>
              <a:cs typeface="Calibri"/>
            </a:rPr>
            <a:t> which informs service on best practice (NB: has not been updated with information about Lord Advocate changes or addition of </a:t>
          </a:r>
          <a:r>
            <a:rPr lang="en-US" sz="2100" kern="1200" dirty="0" err="1">
              <a:latin typeface="Calibri"/>
              <a:cs typeface="Calibri"/>
            </a:rPr>
            <a:t>Nyxoid</a:t>
          </a:r>
          <a:r>
            <a:rPr lang="en-US" sz="2100" kern="1200" dirty="0">
              <a:latin typeface="Calibri"/>
              <a:cs typeface="Calibri"/>
            </a:rPr>
            <a:t>)</a:t>
          </a:r>
        </a:p>
      </dsp:txBody>
      <dsp:txXfrm>
        <a:off x="0" y="3089379"/>
        <a:ext cx="10856925" cy="1029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64EA5-AC1F-418E-B1C8-2E17069B8DBE}">
      <dsp:nvSpPr>
        <dsp:cNvPr id="0" name=""/>
        <dsp:cNvSpPr/>
      </dsp:nvSpPr>
      <dsp:spPr>
        <a:xfrm>
          <a:off x="0" y="2011"/>
          <a:ext cx="671355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D8266B-4CD8-4C8C-92FA-254560EFC8FD}">
      <dsp:nvSpPr>
        <dsp:cNvPr id="0" name=""/>
        <dsp:cNvSpPr/>
      </dsp:nvSpPr>
      <dsp:spPr>
        <a:xfrm>
          <a:off x="0" y="2011"/>
          <a:ext cx="6713552" cy="685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Naloxone can reduce the effects of opioid drugs for a short time (around 30 minutes)</a:t>
          </a:r>
          <a:endParaRPr lang="en-US" sz="1900" kern="1200" dirty="0"/>
        </a:p>
      </dsp:txBody>
      <dsp:txXfrm>
        <a:off x="0" y="2011"/>
        <a:ext cx="6713552" cy="685858"/>
      </dsp:txXfrm>
    </dsp:sp>
    <dsp:sp modelId="{A0911CC3-4237-4EBD-8123-6290AFC235F5}">
      <dsp:nvSpPr>
        <dsp:cNvPr id="0" name=""/>
        <dsp:cNvSpPr/>
      </dsp:nvSpPr>
      <dsp:spPr>
        <a:xfrm>
          <a:off x="0" y="687869"/>
          <a:ext cx="6713552" cy="0"/>
        </a:xfrm>
        <a:prstGeom prst="lin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2A77CE8-BF56-4B2C-8D4C-2E6FE897C694}">
      <dsp:nvSpPr>
        <dsp:cNvPr id="0" name=""/>
        <dsp:cNvSpPr/>
      </dsp:nvSpPr>
      <dsp:spPr>
        <a:xfrm>
          <a:off x="0" y="687869"/>
          <a:ext cx="6713552" cy="685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>
              <a:latin typeface="Calibri Light" panose="020F0302020204030204"/>
            </a:rPr>
            <a:t>82</a:t>
          </a:r>
          <a:r>
            <a:rPr lang="en-GB" sz="1900" b="1" kern="1200"/>
            <a:t>% people in Scotland (</a:t>
          </a:r>
          <a:r>
            <a:rPr lang="en-GB" sz="1900" b="1" kern="1200">
              <a:latin typeface="Calibri Light" panose="020F0302020204030204"/>
            </a:rPr>
            <a:t>77</a:t>
          </a:r>
          <a:r>
            <a:rPr lang="en-GB" sz="1900" b="1" kern="1200"/>
            <a:t>% Grampian)</a:t>
          </a:r>
          <a:r>
            <a:rPr lang="en-GB" sz="1900" kern="1200"/>
            <a:t> who died had an </a:t>
          </a:r>
          <a:r>
            <a:rPr lang="en-GB" sz="1900" b="1" kern="1200"/>
            <a:t>opioid drug present </a:t>
          </a:r>
          <a:r>
            <a:rPr lang="en-GB" sz="1900" kern="1200"/>
            <a:t>in their system</a:t>
          </a:r>
          <a:endParaRPr lang="en-US" sz="1900" kern="1200"/>
        </a:p>
      </dsp:txBody>
      <dsp:txXfrm>
        <a:off x="0" y="687869"/>
        <a:ext cx="6713552" cy="685858"/>
      </dsp:txXfrm>
    </dsp:sp>
    <dsp:sp modelId="{68B79D0F-AD6C-4761-B4D7-63F380F9483F}">
      <dsp:nvSpPr>
        <dsp:cNvPr id="0" name=""/>
        <dsp:cNvSpPr/>
      </dsp:nvSpPr>
      <dsp:spPr>
        <a:xfrm>
          <a:off x="0" y="1373727"/>
          <a:ext cx="6713552" cy="0"/>
        </a:xfrm>
        <a:prstGeom prst="lin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4246E1-C079-487D-9BDF-F5E4AD331913}">
      <dsp:nvSpPr>
        <dsp:cNvPr id="0" name=""/>
        <dsp:cNvSpPr/>
      </dsp:nvSpPr>
      <dsp:spPr>
        <a:xfrm>
          <a:off x="0" y="1373727"/>
          <a:ext cx="6713552" cy="685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This can buy time for an ambulance to arrive</a:t>
          </a:r>
          <a:endParaRPr lang="en-US" sz="1900" kern="1200" dirty="0"/>
        </a:p>
      </dsp:txBody>
      <dsp:txXfrm>
        <a:off x="0" y="1373727"/>
        <a:ext cx="6713552" cy="685858"/>
      </dsp:txXfrm>
    </dsp:sp>
    <dsp:sp modelId="{1AB6214C-724F-4A98-8743-B3018D59DD77}">
      <dsp:nvSpPr>
        <dsp:cNvPr id="0" name=""/>
        <dsp:cNvSpPr/>
      </dsp:nvSpPr>
      <dsp:spPr>
        <a:xfrm>
          <a:off x="0" y="2059585"/>
          <a:ext cx="6713552" cy="0"/>
        </a:xfrm>
        <a:prstGeom prst="lin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74BF51-9730-40B6-AB87-E794602E5160}">
      <dsp:nvSpPr>
        <dsp:cNvPr id="0" name=""/>
        <dsp:cNvSpPr/>
      </dsp:nvSpPr>
      <dsp:spPr>
        <a:xfrm>
          <a:off x="0" y="2059586"/>
          <a:ext cx="6713552" cy="685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The majority of deaths occur in someone’s home</a:t>
          </a:r>
          <a:endParaRPr lang="en-US" sz="1900" kern="1200" dirty="0"/>
        </a:p>
      </dsp:txBody>
      <dsp:txXfrm>
        <a:off x="0" y="2059586"/>
        <a:ext cx="6713552" cy="685858"/>
      </dsp:txXfrm>
    </dsp:sp>
    <dsp:sp modelId="{B3456563-806F-49EB-BF70-C6DB024026E5}">
      <dsp:nvSpPr>
        <dsp:cNvPr id="0" name=""/>
        <dsp:cNvSpPr/>
      </dsp:nvSpPr>
      <dsp:spPr>
        <a:xfrm>
          <a:off x="0" y="2745444"/>
          <a:ext cx="6713552" cy="0"/>
        </a:xfrm>
        <a:prstGeom prst="lin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98336B-404B-4632-9DED-9BEB970859AD}">
      <dsp:nvSpPr>
        <dsp:cNvPr id="0" name=""/>
        <dsp:cNvSpPr/>
      </dsp:nvSpPr>
      <dsp:spPr>
        <a:xfrm>
          <a:off x="0" y="2745444"/>
          <a:ext cx="6713552" cy="685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In many cases another person is present</a:t>
          </a:r>
          <a:endParaRPr lang="en-US" sz="1900" kern="1200" dirty="0"/>
        </a:p>
      </dsp:txBody>
      <dsp:txXfrm>
        <a:off x="0" y="2745444"/>
        <a:ext cx="6713552" cy="685858"/>
      </dsp:txXfrm>
    </dsp:sp>
    <dsp:sp modelId="{39D04C2D-441E-487A-99ED-0DA302FEC1DD}">
      <dsp:nvSpPr>
        <dsp:cNvPr id="0" name=""/>
        <dsp:cNvSpPr/>
      </dsp:nvSpPr>
      <dsp:spPr>
        <a:xfrm>
          <a:off x="0" y="3431302"/>
          <a:ext cx="6713552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A4E7487-22A6-4C45-9849-BAAD72768D82}">
      <dsp:nvSpPr>
        <dsp:cNvPr id="0" name=""/>
        <dsp:cNvSpPr/>
      </dsp:nvSpPr>
      <dsp:spPr>
        <a:xfrm>
          <a:off x="0" y="3431302"/>
          <a:ext cx="6713552" cy="685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i="1" kern="1200" dirty="0"/>
            <a:t>If naloxone was available and those present able to use it, lives may have been saved</a:t>
          </a:r>
          <a:endParaRPr lang="en-US" sz="1900" kern="1200" dirty="0"/>
        </a:p>
      </dsp:txBody>
      <dsp:txXfrm>
        <a:off x="0" y="3431302"/>
        <a:ext cx="6713552" cy="6858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49D50-7FB3-4645-96CB-CD960E9B97C7}">
      <dsp:nvSpPr>
        <dsp:cNvPr id="0" name=""/>
        <dsp:cNvSpPr/>
      </dsp:nvSpPr>
      <dsp:spPr>
        <a:xfrm>
          <a:off x="0" y="0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Opioids/opiates are a group of medications or drugs</a:t>
          </a:r>
          <a:endParaRPr lang="en-US" sz="1500" kern="1200"/>
        </a:p>
      </dsp:txBody>
      <dsp:txXfrm>
        <a:off x="30454" y="30454"/>
        <a:ext cx="3743989" cy="978872"/>
      </dsp:txXfrm>
    </dsp:sp>
    <dsp:sp modelId="{E8234E30-C319-46A3-9A5C-58E315201D41}">
      <dsp:nvSpPr>
        <dsp:cNvPr id="0" name=""/>
        <dsp:cNvSpPr/>
      </dsp:nvSpPr>
      <dsp:spPr>
        <a:xfrm>
          <a:off x="414885" y="1228831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They were developed to relieve pain and are commonly given for this reason</a:t>
          </a:r>
          <a:endParaRPr lang="en-US" sz="1500" kern="1200"/>
        </a:p>
      </dsp:txBody>
      <dsp:txXfrm>
        <a:off x="445339" y="1259285"/>
        <a:ext cx="3802204" cy="978872"/>
      </dsp:txXfrm>
    </dsp:sp>
    <dsp:sp modelId="{1DBD2006-4E7C-4E7F-964D-D3442D10FBFA}">
      <dsp:nvSpPr>
        <dsp:cNvPr id="0" name=""/>
        <dsp:cNvSpPr/>
      </dsp:nvSpPr>
      <dsp:spPr>
        <a:xfrm>
          <a:off x="823578" y="2457663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They can be prescribed, over the counter (from a pharmacy) or street drugs</a:t>
          </a:r>
          <a:endParaRPr lang="en-US" sz="1500" kern="1200"/>
        </a:p>
      </dsp:txBody>
      <dsp:txXfrm>
        <a:off x="854032" y="2488117"/>
        <a:ext cx="3808396" cy="978872"/>
      </dsp:txXfrm>
    </dsp:sp>
    <dsp:sp modelId="{64BE22AA-6637-418F-B10B-0DFF30089F31}">
      <dsp:nvSpPr>
        <dsp:cNvPr id="0" name=""/>
        <dsp:cNvSpPr/>
      </dsp:nvSpPr>
      <dsp:spPr>
        <a:xfrm>
          <a:off x="1238463" y="3686495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Common examples of opioid drugs include </a:t>
          </a:r>
          <a:r>
            <a:rPr lang="en-GB" sz="1500" kern="1200" dirty="0">
              <a:solidFill>
                <a:srgbClr val="C00000"/>
              </a:solidFill>
              <a:latin typeface="Calibri Light" panose="020F0302020204030204"/>
            </a:rPr>
            <a:t>methadone, morphine, heroin, </a:t>
          </a:r>
          <a:r>
            <a:rPr lang="en-GB" sz="1500" kern="1200" dirty="0" smtClean="0">
              <a:solidFill>
                <a:srgbClr val="C00000"/>
              </a:solidFill>
              <a:latin typeface="Calibri Light" panose="020F0302020204030204"/>
            </a:rPr>
            <a:t>codeine. </a:t>
          </a:r>
          <a:r>
            <a:rPr lang="en-GB" sz="1500" b="0" i="0" u="none" kern="1200" dirty="0" smtClean="0"/>
            <a:t>More recently synthetic opioids - "</a:t>
          </a:r>
          <a:r>
            <a:rPr lang="en-GB" sz="1500" b="0" i="0" u="none" kern="1200" dirty="0" err="1" smtClean="0"/>
            <a:t>nitazines</a:t>
          </a:r>
          <a:r>
            <a:rPr lang="en-GB" sz="1500" b="0" i="0" u="none" kern="1200" dirty="0" smtClean="0"/>
            <a:t>" which can potentially be mixed with other substances</a:t>
          </a:r>
          <a:endParaRPr lang="en-GB" sz="1500" kern="1200" dirty="0" smtClean="0">
            <a:solidFill>
              <a:srgbClr val="C00000"/>
            </a:solidFill>
            <a:latin typeface="Calibri Light" panose="020F0302020204030204"/>
          </a:endParaRPr>
        </a:p>
      </dsp:txBody>
      <dsp:txXfrm>
        <a:off x="1268917" y="3716949"/>
        <a:ext cx="3802204" cy="978872"/>
      </dsp:txXfrm>
    </dsp:sp>
    <dsp:sp modelId="{A7E8FE51-9ED1-4366-86A3-6C6A97726229}">
      <dsp:nvSpPr>
        <dsp:cNvPr id="0" name=""/>
        <dsp:cNvSpPr/>
      </dsp:nvSpPr>
      <dsp:spPr>
        <a:xfrm>
          <a:off x="4277997" y="796377"/>
          <a:ext cx="675857" cy="675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4430065" y="796377"/>
        <a:ext cx="371721" cy="508582"/>
      </dsp:txXfrm>
    </dsp:sp>
    <dsp:sp modelId="{E02B134C-643B-4695-A9FE-E8E248EDEDB9}">
      <dsp:nvSpPr>
        <dsp:cNvPr id="0" name=""/>
        <dsp:cNvSpPr/>
      </dsp:nvSpPr>
      <dsp:spPr>
        <a:xfrm>
          <a:off x="4692883" y="2025209"/>
          <a:ext cx="675857" cy="675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4844951" y="2025209"/>
        <a:ext cx="371721" cy="508582"/>
      </dsp:txXfrm>
    </dsp:sp>
    <dsp:sp modelId="{6E0D4A11-0485-4C4E-9F3B-24073A22E701}">
      <dsp:nvSpPr>
        <dsp:cNvPr id="0" name=""/>
        <dsp:cNvSpPr/>
      </dsp:nvSpPr>
      <dsp:spPr>
        <a:xfrm>
          <a:off x="5101576" y="3254041"/>
          <a:ext cx="675857" cy="675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253644" y="3254041"/>
        <a:ext cx="371721" cy="5085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59801-7F25-4B2D-BFDC-CE2656E786D9}">
      <dsp:nvSpPr>
        <dsp:cNvPr id="0" name=""/>
        <dsp:cNvSpPr/>
      </dsp:nvSpPr>
      <dsp:spPr>
        <a:xfrm>
          <a:off x="0" y="1231814"/>
          <a:ext cx="1555599" cy="987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1DE15A-3876-4F21-85C7-B7E55403686A}">
      <dsp:nvSpPr>
        <dsp:cNvPr id="0" name=""/>
        <dsp:cNvSpPr/>
      </dsp:nvSpPr>
      <dsp:spPr>
        <a:xfrm>
          <a:off x="172844" y="1396017"/>
          <a:ext cx="1555599" cy="987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On its own, any drug with depressant effects can slow down breathing and heart rate.</a:t>
          </a:r>
        </a:p>
      </dsp:txBody>
      <dsp:txXfrm>
        <a:off x="201776" y="1424949"/>
        <a:ext cx="1497735" cy="929941"/>
      </dsp:txXfrm>
    </dsp:sp>
    <dsp:sp modelId="{A9C38D43-838F-4A99-BF8E-737708A1469F}">
      <dsp:nvSpPr>
        <dsp:cNvPr id="0" name=""/>
        <dsp:cNvSpPr/>
      </dsp:nvSpPr>
      <dsp:spPr>
        <a:xfrm>
          <a:off x="1901288" y="1231814"/>
          <a:ext cx="1555599" cy="987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A75517-091C-41C2-9159-7589B075726A}">
      <dsp:nvSpPr>
        <dsp:cNvPr id="0" name=""/>
        <dsp:cNvSpPr/>
      </dsp:nvSpPr>
      <dsp:spPr>
        <a:xfrm>
          <a:off x="2074133" y="1396017"/>
          <a:ext cx="1555599" cy="987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If more than one is present in the body, these effects ramped up and become more dangerous.  </a:t>
          </a:r>
        </a:p>
      </dsp:txBody>
      <dsp:txXfrm>
        <a:off x="2103065" y="1424949"/>
        <a:ext cx="1497735" cy="929941"/>
      </dsp:txXfrm>
    </dsp:sp>
    <dsp:sp modelId="{C48E86C2-EF65-42E6-A900-1BE4491801BF}">
      <dsp:nvSpPr>
        <dsp:cNvPr id="0" name=""/>
        <dsp:cNvSpPr/>
      </dsp:nvSpPr>
      <dsp:spPr>
        <a:xfrm>
          <a:off x="3802577" y="1231814"/>
          <a:ext cx="1555599" cy="987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ACA85F-A132-4CF4-8675-DEC2FF6820C4}">
      <dsp:nvSpPr>
        <dsp:cNvPr id="0" name=""/>
        <dsp:cNvSpPr/>
      </dsp:nvSpPr>
      <dsp:spPr>
        <a:xfrm>
          <a:off x="3975422" y="1396017"/>
          <a:ext cx="1555599" cy="987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>
              <a:solidFill>
                <a:srgbClr val="C00000"/>
              </a:solidFill>
            </a:rPr>
            <a:t>Question: </a:t>
          </a:r>
          <a:r>
            <a:rPr lang="en-US" sz="1100" kern="1200"/>
            <a:t>Does combining drugs always have to mean taking them at the same time………?</a:t>
          </a:r>
        </a:p>
      </dsp:txBody>
      <dsp:txXfrm>
        <a:off x="4004354" y="1424949"/>
        <a:ext cx="1497735" cy="9299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B67EE-5A5C-49B2-B7E0-27D25035EC63}">
      <dsp:nvSpPr>
        <dsp:cNvPr id="0" name=""/>
        <dsp:cNvSpPr/>
      </dsp:nvSpPr>
      <dsp:spPr>
        <a:xfrm>
          <a:off x="3497" y="5291"/>
          <a:ext cx="3409859" cy="8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atin typeface="Calibri"/>
              <a:cs typeface="Calibri"/>
            </a:rPr>
            <a:t>Body adapts</a:t>
          </a:r>
        </a:p>
      </dsp:txBody>
      <dsp:txXfrm>
        <a:off x="3497" y="5291"/>
        <a:ext cx="3409859" cy="806400"/>
      </dsp:txXfrm>
    </dsp:sp>
    <dsp:sp modelId="{4722A4AB-5B39-4C20-A747-77962FAA9ABB}">
      <dsp:nvSpPr>
        <dsp:cNvPr id="0" name=""/>
        <dsp:cNvSpPr/>
      </dsp:nvSpPr>
      <dsp:spPr>
        <a:xfrm>
          <a:off x="3497" y="811691"/>
          <a:ext cx="3409859" cy="35355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>
              <a:latin typeface="Calibri"/>
              <a:cs typeface="Calibri"/>
            </a:rPr>
            <a:t>The body can adapt to drugs taken regularly and learn to tolerate them. Higher doses are needed to get the same effect  </a:t>
          </a:r>
        </a:p>
      </dsp:txBody>
      <dsp:txXfrm>
        <a:off x="3497" y="811691"/>
        <a:ext cx="3409859" cy="3535560"/>
      </dsp:txXfrm>
    </dsp:sp>
    <dsp:sp modelId="{144DB6E7-3ACC-467E-AE2B-2C329A5314B0}">
      <dsp:nvSpPr>
        <dsp:cNvPr id="0" name=""/>
        <dsp:cNvSpPr/>
      </dsp:nvSpPr>
      <dsp:spPr>
        <a:xfrm>
          <a:off x="3890737" y="5291"/>
          <a:ext cx="3409859" cy="806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atin typeface="Calibri"/>
              <a:cs typeface="Calibri"/>
            </a:rPr>
            <a:t>Break or reduction</a:t>
          </a:r>
        </a:p>
      </dsp:txBody>
      <dsp:txXfrm>
        <a:off x="3890737" y="5291"/>
        <a:ext cx="3409859" cy="806400"/>
      </dsp:txXfrm>
    </dsp:sp>
    <dsp:sp modelId="{5EE55F59-2651-40C5-9A47-498D748F9CAE}">
      <dsp:nvSpPr>
        <dsp:cNvPr id="0" name=""/>
        <dsp:cNvSpPr/>
      </dsp:nvSpPr>
      <dsp:spPr>
        <a:xfrm>
          <a:off x="3890737" y="811691"/>
          <a:ext cx="3409859" cy="35355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>
              <a:latin typeface="Calibri"/>
              <a:cs typeface="Calibri"/>
            </a:rPr>
            <a:t> A break or decrease in drug use for a time reduces the bodies ability to tolerate it</a:t>
          </a:r>
        </a:p>
      </dsp:txBody>
      <dsp:txXfrm>
        <a:off x="3890737" y="811691"/>
        <a:ext cx="3409859" cy="3535560"/>
      </dsp:txXfrm>
    </dsp:sp>
    <dsp:sp modelId="{2C11D848-5326-4C02-8086-92178CE783F7}">
      <dsp:nvSpPr>
        <dsp:cNvPr id="0" name=""/>
        <dsp:cNvSpPr/>
      </dsp:nvSpPr>
      <dsp:spPr>
        <a:xfrm>
          <a:off x="7777977" y="5291"/>
          <a:ext cx="3409859" cy="806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atin typeface="Calibri"/>
              <a:cs typeface="Calibri"/>
            </a:rPr>
            <a:t>Overdose</a:t>
          </a:r>
        </a:p>
      </dsp:txBody>
      <dsp:txXfrm>
        <a:off x="7777977" y="5291"/>
        <a:ext cx="3409859" cy="806400"/>
      </dsp:txXfrm>
    </dsp:sp>
    <dsp:sp modelId="{F2039257-1A7D-4DAF-A6A9-6DCCF948A1BB}">
      <dsp:nvSpPr>
        <dsp:cNvPr id="0" name=""/>
        <dsp:cNvSpPr/>
      </dsp:nvSpPr>
      <dsp:spPr>
        <a:xfrm>
          <a:off x="7777977" y="811691"/>
          <a:ext cx="3409859" cy="353556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>
              <a:latin typeface="Calibri"/>
              <a:cs typeface="Calibri"/>
            </a:rPr>
            <a:t>The body can't cope with a return to or increase in drug use which can cause overdose</a:t>
          </a:r>
        </a:p>
      </dsp:txBody>
      <dsp:txXfrm>
        <a:off x="7777977" y="811691"/>
        <a:ext cx="3409859" cy="35355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16BF8-7D89-41C6-9BF7-226BA1A6AC5A}">
      <dsp:nvSpPr>
        <dsp:cNvPr id="0" name=""/>
        <dsp:cNvSpPr/>
      </dsp:nvSpPr>
      <dsp:spPr>
        <a:xfrm>
          <a:off x="1283" y="674410"/>
          <a:ext cx="5006206" cy="30037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/>
            <a:t>If a person takes more drugs than usual – even without any break - their tolerance may not be enough to cope with this </a:t>
          </a:r>
          <a:endParaRPr lang="en-US" sz="3600" kern="1200"/>
        </a:p>
      </dsp:txBody>
      <dsp:txXfrm>
        <a:off x="1283" y="674410"/>
        <a:ext cx="5006206" cy="3003723"/>
      </dsp:txXfrm>
    </dsp:sp>
    <dsp:sp modelId="{8DD6537F-0DF9-44E2-BC12-A37DAE4EC9FD}">
      <dsp:nvSpPr>
        <dsp:cNvPr id="0" name=""/>
        <dsp:cNvSpPr/>
      </dsp:nvSpPr>
      <dsp:spPr>
        <a:xfrm>
          <a:off x="5508110" y="674410"/>
          <a:ext cx="5006206" cy="30037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/>
            <a:t>Changes in physical health and the natural process of aging can also reduce a person’s tolerance to a drug</a:t>
          </a:r>
          <a:endParaRPr lang="en-US" sz="3600" kern="1200"/>
        </a:p>
      </dsp:txBody>
      <dsp:txXfrm>
        <a:off x="5508110" y="674410"/>
        <a:ext cx="5006206" cy="30037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FB3D9-08D6-41C2-ADA6-FDE44EBB2B04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22C53-22A7-4E10-9371-D2EAB2C41EF7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Previous near fatal overdose</a:t>
          </a:r>
          <a:endParaRPr lang="en-US" sz="2800" kern="1200"/>
        </a:p>
      </dsp:txBody>
      <dsp:txXfrm>
        <a:off x="0" y="675"/>
        <a:ext cx="6900512" cy="790684"/>
      </dsp:txXfrm>
    </dsp:sp>
    <dsp:sp modelId="{F8C46CCE-0AE8-4D88-A811-D7A28E7806F3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B5238-116D-40B3-AF27-DEEEB5114DAC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Poor mental or physical health </a:t>
          </a:r>
          <a:endParaRPr lang="en-US" sz="2800" kern="1200"/>
        </a:p>
      </dsp:txBody>
      <dsp:txXfrm>
        <a:off x="0" y="791359"/>
        <a:ext cx="6900512" cy="790684"/>
      </dsp:txXfrm>
    </dsp:sp>
    <dsp:sp modelId="{1893D17A-1710-46D5-B9A7-44E7C3CD2FD9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6C64A-D02E-4805-B835-666C83B4FE8D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Injecting </a:t>
          </a:r>
        </a:p>
      </dsp:txBody>
      <dsp:txXfrm>
        <a:off x="0" y="1582044"/>
        <a:ext cx="6900512" cy="790684"/>
      </dsp:txXfrm>
    </dsp:sp>
    <dsp:sp modelId="{A5E10649-B3D1-4EA1-8315-CDE0E0E33FF7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A3008-6FD8-4153-AE32-F52060B7A504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Homelessness and/or isolation</a:t>
          </a:r>
          <a:endParaRPr lang="en-US" sz="2800" kern="1200"/>
        </a:p>
      </dsp:txBody>
      <dsp:txXfrm>
        <a:off x="0" y="2372728"/>
        <a:ext cx="6900512" cy="790684"/>
      </dsp:txXfrm>
    </dsp:sp>
    <dsp:sp modelId="{5476AFF4-370A-43D9-A76F-2B90EE673440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36621-6E55-487D-8ABC-B65EF0A1E85A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Using substances alone</a:t>
          </a:r>
        </a:p>
      </dsp:txBody>
      <dsp:txXfrm>
        <a:off x="0" y="3163412"/>
        <a:ext cx="6900512" cy="790684"/>
      </dsp:txXfrm>
    </dsp:sp>
    <dsp:sp modelId="{6F5A1F77-4E16-40A1-AB7C-5EE19325EFFC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285A9-6FEC-4B2E-8618-F3F94504AB9A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Not in treatment or supported</a:t>
          </a:r>
          <a:endParaRPr lang="en-US" sz="2800" kern="1200"/>
        </a:p>
      </dsp:txBody>
      <dsp:txXfrm>
        <a:off x="0" y="3954096"/>
        <a:ext cx="6900512" cy="790684"/>
      </dsp:txXfrm>
    </dsp:sp>
    <dsp:sp modelId="{EA15EC60-2E00-46A6-B4A2-B9C40696623B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6E2B1-832A-4B64-9CA8-17FADEA38EF5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Start or end of opioid replacement treatment</a:t>
          </a:r>
          <a:endParaRPr lang="en-US" sz="2800" kern="1200"/>
        </a:p>
      </dsp:txBody>
      <dsp:txXfrm>
        <a:off x="0" y="4744781"/>
        <a:ext cx="6900512" cy="7906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4F2C4-8C93-438F-83E8-66277CD21896}">
      <dsp:nvSpPr>
        <dsp:cNvPr id="0" name=""/>
        <dsp:cNvSpPr/>
      </dsp:nvSpPr>
      <dsp:spPr>
        <a:xfrm>
          <a:off x="0" y="505"/>
          <a:ext cx="70954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328CAF-AF95-4495-915E-1E5A426088B3}">
      <dsp:nvSpPr>
        <dsp:cNvPr id="0" name=""/>
        <dsp:cNvSpPr/>
      </dsp:nvSpPr>
      <dsp:spPr>
        <a:xfrm>
          <a:off x="0" y="505"/>
          <a:ext cx="7095425" cy="59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+mn-lt"/>
            </a:rPr>
            <a:t>Release from prison </a:t>
          </a:r>
        </a:p>
      </dsp:txBody>
      <dsp:txXfrm>
        <a:off x="0" y="505"/>
        <a:ext cx="7095425" cy="591820"/>
      </dsp:txXfrm>
    </dsp:sp>
    <dsp:sp modelId="{ACC5E229-75A0-44A2-890F-4B9919A6AC76}">
      <dsp:nvSpPr>
        <dsp:cNvPr id="0" name=""/>
        <dsp:cNvSpPr/>
      </dsp:nvSpPr>
      <dsp:spPr>
        <a:xfrm>
          <a:off x="0" y="592326"/>
          <a:ext cx="70954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40DC8D-3167-437B-B6E9-9C76D7714A67}">
      <dsp:nvSpPr>
        <dsp:cNvPr id="0" name=""/>
        <dsp:cNvSpPr/>
      </dsp:nvSpPr>
      <dsp:spPr>
        <a:xfrm>
          <a:off x="0" y="592326"/>
          <a:ext cx="7095425" cy="59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+mn-lt"/>
            </a:rPr>
            <a:t>Just left residential rehabilitation or hospital</a:t>
          </a:r>
        </a:p>
      </dsp:txBody>
      <dsp:txXfrm>
        <a:off x="0" y="592326"/>
        <a:ext cx="7095425" cy="591820"/>
      </dsp:txXfrm>
    </dsp:sp>
    <dsp:sp modelId="{A071C128-583E-4F6A-B037-911C69117B88}">
      <dsp:nvSpPr>
        <dsp:cNvPr id="0" name=""/>
        <dsp:cNvSpPr/>
      </dsp:nvSpPr>
      <dsp:spPr>
        <a:xfrm>
          <a:off x="0" y="1184146"/>
          <a:ext cx="70954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0074DF-ACE0-44C7-862B-C8BCA2DE6E3F}">
      <dsp:nvSpPr>
        <dsp:cNvPr id="0" name=""/>
        <dsp:cNvSpPr/>
      </dsp:nvSpPr>
      <dsp:spPr>
        <a:xfrm>
          <a:off x="0" y="1184146"/>
          <a:ext cx="7095425" cy="59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Recent detoxification</a:t>
          </a:r>
        </a:p>
      </dsp:txBody>
      <dsp:txXfrm>
        <a:off x="0" y="1184146"/>
        <a:ext cx="7095425" cy="591820"/>
      </dsp:txXfrm>
    </dsp:sp>
    <dsp:sp modelId="{377DFDB2-9CE4-40E4-8738-213E51D9EE96}">
      <dsp:nvSpPr>
        <dsp:cNvPr id="0" name=""/>
        <dsp:cNvSpPr/>
      </dsp:nvSpPr>
      <dsp:spPr>
        <a:xfrm>
          <a:off x="0" y="1775966"/>
          <a:ext cx="70954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B93719-5A87-4F98-9482-BEE9FB198F38}">
      <dsp:nvSpPr>
        <dsp:cNvPr id="0" name=""/>
        <dsp:cNvSpPr/>
      </dsp:nvSpPr>
      <dsp:spPr>
        <a:xfrm>
          <a:off x="0" y="1775966"/>
          <a:ext cx="7095425" cy="59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+mn-lt"/>
            </a:rPr>
            <a:t>Periods of relapse</a:t>
          </a:r>
        </a:p>
      </dsp:txBody>
      <dsp:txXfrm>
        <a:off x="0" y="1775966"/>
        <a:ext cx="7095425" cy="591820"/>
      </dsp:txXfrm>
    </dsp:sp>
    <dsp:sp modelId="{2E393CCA-4FAA-410E-8775-49E310617B62}">
      <dsp:nvSpPr>
        <dsp:cNvPr id="0" name=""/>
        <dsp:cNvSpPr/>
      </dsp:nvSpPr>
      <dsp:spPr>
        <a:xfrm>
          <a:off x="0" y="2367787"/>
          <a:ext cx="70954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DE2153-A33E-4B15-B27B-AB7995F99AE2}">
      <dsp:nvSpPr>
        <dsp:cNvPr id="0" name=""/>
        <dsp:cNvSpPr/>
      </dsp:nvSpPr>
      <dsp:spPr>
        <a:xfrm>
          <a:off x="0" y="2367787"/>
          <a:ext cx="7095425" cy="59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+mn-lt"/>
            </a:rPr>
            <a:t>Life events e.g. bereavement, relationship breakdown </a:t>
          </a:r>
        </a:p>
      </dsp:txBody>
      <dsp:txXfrm>
        <a:off x="0" y="2367787"/>
        <a:ext cx="7095425" cy="591820"/>
      </dsp:txXfrm>
    </dsp:sp>
    <dsp:sp modelId="{D93F155E-2323-490C-8C63-C46BC3A7B1EB}">
      <dsp:nvSpPr>
        <dsp:cNvPr id="0" name=""/>
        <dsp:cNvSpPr/>
      </dsp:nvSpPr>
      <dsp:spPr>
        <a:xfrm>
          <a:off x="0" y="2959607"/>
          <a:ext cx="70954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59FAE3-E532-4242-895B-341B3C7B66F4}">
      <dsp:nvSpPr>
        <dsp:cNvPr id="0" name=""/>
        <dsp:cNvSpPr/>
      </dsp:nvSpPr>
      <dsp:spPr>
        <a:xfrm>
          <a:off x="0" y="2959607"/>
          <a:ext cx="7095425" cy="59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+mn-lt"/>
            </a:rPr>
            <a:t>Change in social circumstances e.g. Loss of home or job, benefits rebate</a:t>
          </a:r>
        </a:p>
      </dsp:txBody>
      <dsp:txXfrm>
        <a:off x="0" y="2959607"/>
        <a:ext cx="7095425" cy="591820"/>
      </dsp:txXfrm>
    </dsp:sp>
    <dsp:sp modelId="{D609F8F1-8197-4315-83D1-9E9116DD38B8}">
      <dsp:nvSpPr>
        <dsp:cNvPr id="0" name=""/>
        <dsp:cNvSpPr/>
      </dsp:nvSpPr>
      <dsp:spPr>
        <a:xfrm>
          <a:off x="0" y="3551427"/>
          <a:ext cx="70954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8CF7E8-9E2C-47FA-A666-03EAAC3B14C7}">
      <dsp:nvSpPr>
        <dsp:cNvPr id="0" name=""/>
        <dsp:cNvSpPr/>
      </dsp:nvSpPr>
      <dsp:spPr>
        <a:xfrm>
          <a:off x="0" y="3551427"/>
          <a:ext cx="7095425" cy="59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+mn-lt"/>
            </a:rPr>
            <a:t>Festive periods, weekends &amp; holidays</a:t>
          </a:r>
        </a:p>
      </dsp:txBody>
      <dsp:txXfrm>
        <a:off x="0" y="3551427"/>
        <a:ext cx="7095425" cy="591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30B0D1E-03DD-4488-ABC3-52BF4CBC72C4}" type="datetimeFigureOut">
              <a:rPr lang="en-GB"/>
              <a:pPr>
                <a:defRPr/>
              </a:pPr>
              <a:t>13/11/2025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18C9C19-B17E-4F9F-8CD1-C63A71EC90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6307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Highlight this is not a full basic life support training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8C9C19-B17E-4F9F-8CD1-C63A71EC903C}" type="slidenum">
              <a:rPr lang="en-GB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137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Not full BLS course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8C9C19-B17E-4F9F-8CD1-C63A71EC903C}" type="slidenum">
              <a:rPr lang="en-GB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47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7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8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5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6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5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31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60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7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5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1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verdoseday.com/campaign-resources/" TargetMode="External"/><Relationship Id="rId2" Type="http://schemas.openxmlformats.org/officeDocument/2006/relationships/hyperlink" Target="http://www.sdftraining.org.uk/e-learnin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Yz-scWacng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62PPVZmGm0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naloxone.uk/prescribed-naloxone-1-26mg-nasal-spray-likely-to-witness-an-opioid-overdose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4JcuvGGqGk?feature=oembed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nhsghpcat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fn5fzyzPaI?feature=oembed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hi-netgrampian.scot.nhs.uk/wp-content/uploads/2020/07/Naloxone-Key-Information-Sheet-.pdf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scotland.neo360.systems/Secure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50.png"/><Relationship Id="rId7" Type="http://schemas.openxmlformats.org/officeDocument/2006/relationships/diagramColors" Target="../diagrams/colors2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hi-netgrampian.scot.nhs.uk/naloxone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nhsghpcat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4.png"/><Relationship Id="rId4" Type="http://schemas.openxmlformats.org/officeDocument/2006/relationships/image" Target="../media/image33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verdoseday.com/" TargetMode="External"/><Relationship Id="rId3" Type="http://schemas.openxmlformats.org/officeDocument/2006/relationships/hyperlink" Target="http://www.hi-netgrampian.scot.nhs.uk/overdose/naloxone/" TargetMode="External"/><Relationship Id="rId7" Type="http://schemas.openxmlformats.org/officeDocument/2006/relationships/hyperlink" Target="http://www.careinspectorate.com/images/documents/3203/Take%20Home%20Naloxone%20in%20Social%20Care%20Services.pdf" TargetMode="External"/><Relationship Id="rId2" Type="http://schemas.openxmlformats.org/officeDocument/2006/relationships/hyperlink" Target="http://www.hi-netgrampian.scot.nhs.uk/naloxon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lichealthmatters.blog.gov.uk/2017/03/01/health-matters-preventing-drug-misuse-deaths/" TargetMode="External"/><Relationship Id="rId11" Type="http://schemas.openxmlformats.org/officeDocument/2006/relationships/hyperlink" Target="https://naloxone.uk/prescribed-naloxone-1-26mg-nasal-spray-likely-to-witness-an-opioid-overdose/" TargetMode="External"/><Relationship Id="rId5" Type="http://schemas.openxmlformats.org/officeDocument/2006/relationships/hyperlink" Target="http://www.gov.uk/government/publications/widening-the-availability-of-naloxone/widening-the-availability-of-naloxone" TargetMode="External"/><Relationship Id="rId10" Type="http://schemas.openxmlformats.org/officeDocument/2006/relationships/hyperlink" Target="http://www.medicines.org.uk/emc/product/3054/rmms" TargetMode="External"/><Relationship Id="rId4" Type="http://schemas.openxmlformats.org/officeDocument/2006/relationships/hyperlink" Target="http://www.sdftraining.org.uk/e-learning" TargetMode="External"/><Relationship Id="rId9" Type="http://schemas.openxmlformats.org/officeDocument/2006/relationships/hyperlink" Target="http://www.medicines.org.uk/emc/rmm/1278/Document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8" name="Rectangle 10257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itle 3"/>
          <p:cNvSpPr>
            <a:spLocks noGrp="1"/>
          </p:cNvSpPr>
          <p:nvPr>
            <p:ph type="ctrTitle"/>
          </p:nvPr>
        </p:nvSpPr>
        <p:spPr>
          <a:xfrm>
            <a:off x="640080" y="320040"/>
            <a:ext cx="6692827" cy="3892669"/>
          </a:xfrm>
        </p:spPr>
        <p:txBody>
          <a:bodyPr>
            <a:normAutofit/>
          </a:bodyPr>
          <a:lstStyle/>
          <a:p>
            <a:pPr algn="l"/>
            <a:r>
              <a:rPr lang="en-GB" altLang="en-US" sz="6600"/>
              <a:t>Grampian Take Home Naloxone Programme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0080" y="4631161"/>
            <a:ext cx="6692827" cy="156948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GB"/>
              <a:t>Training for trainers</a:t>
            </a:r>
          </a:p>
        </p:txBody>
      </p:sp>
      <p:sp>
        <p:nvSpPr>
          <p:cNvPr id="1026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lose-up of a nasal spray&#10;&#10;Description automatically generated">
            <a:extLst>
              <a:ext uri="{FF2B5EF4-FFF2-40B4-BE49-F238E27FC236}">
                <a16:creationId xmlns:a16="http://schemas.microsoft.com/office/drawing/2014/main" id="{6E3ED881-21FD-AB4D-E8A8-78D8D8C31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999" y="2264114"/>
            <a:ext cx="2805823" cy="3836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DBE274-58C0-D0AF-CB11-CCD5283A3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000" y="319088"/>
            <a:ext cx="2281094" cy="1647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E9CC2-34BF-3755-1924-287A9FEE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4200">
                <a:solidFill>
                  <a:srgbClr val="FFFFFF"/>
                </a:solidFill>
                <a:cs typeface="Calibri Light"/>
              </a:rPr>
              <a:t>Still keen to find out more about different drugs or their overdose risks?</a:t>
            </a:r>
            <a:endParaRPr lang="en-US" sz="42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157E9-1A8F-9244-382E-41E5A343A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87842"/>
            <a:ext cx="10515600" cy="35901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cs typeface="Calibri"/>
              </a:rPr>
              <a:t>Scottish Drugs Forum (SDF) have eLearning including a Drug Awareness introduction as well as specific benzodiazepine and cocaine modules. </a:t>
            </a:r>
          </a:p>
          <a:p>
            <a:pPr marL="0" indent="0">
              <a:buNone/>
            </a:pPr>
            <a:r>
              <a:rPr lang="en-US" sz="2200">
                <a:cs typeface="Calibri"/>
              </a:rPr>
              <a:t>   </a:t>
            </a:r>
            <a:r>
              <a:rPr lang="en-US" sz="2200">
                <a:cs typeface="Calibri"/>
                <a:hlinkClick r:id="rId2"/>
              </a:rPr>
              <a:t>www.sdftraining.org.uk/e-learning</a:t>
            </a:r>
            <a:r>
              <a:rPr lang="en-US" sz="2200">
                <a:cs typeface="Calibri"/>
              </a:rPr>
              <a:t> </a:t>
            </a:r>
          </a:p>
          <a:p>
            <a:endParaRPr lang="en-US" sz="2200">
              <a:cs typeface="Calibri"/>
            </a:endParaRPr>
          </a:p>
          <a:p>
            <a:r>
              <a:rPr lang="en-US" sz="2200">
                <a:cs typeface="Calibri"/>
              </a:rPr>
              <a:t>International Overdose Day website has fact sheets on the symptoms of overdose for different drugs in the campaign resources section </a:t>
            </a:r>
          </a:p>
          <a:p>
            <a:pPr marL="0" indent="0">
              <a:buNone/>
            </a:pPr>
            <a:r>
              <a:rPr lang="en-US" sz="2200">
                <a:cs typeface="Calibri"/>
                <a:hlinkClick r:id="rId3"/>
              </a:rPr>
              <a:t>www.overdoseday.com/campaign-resources/</a:t>
            </a:r>
            <a:r>
              <a:rPr lang="en-US" sz="2200">
                <a:cs typeface="Calibri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677520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08" name="Rectangle 20507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alt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 ON DRUGS INVOLVED IN DRUG RELATED DEATHS?</a:t>
            </a:r>
          </a:p>
        </p:txBody>
      </p:sp>
      <p:sp>
        <p:nvSpPr>
          <p:cNvPr id="20510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sX0" fmla="*/ 0 w 3647661"/>
              <a:gd name="csY0" fmla="*/ 0 h 4436126"/>
              <a:gd name="csX1" fmla="*/ 498514 w 3647661"/>
              <a:gd name="csY1" fmla="*/ 0 h 4436126"/>
              <a:gd name="csX2" fmla="*/ 1069981 w 3647661"/>
              <a:gd name="csY2" fmla="*/ 0 h 4436126"/>
              <a:gd name="csX3" fmla="*/ 1714401 w 3647661"/>
              <a:gd name="csY3" fmla="*/ 0 h 4436126"/>
              <a:gd name="csX4" fmla="*/ 2285868 w 3647661"/>
              <a:gd name="csY4" fmla="*/ 0 h 4436126"/>
              <a:gd name="csX5" fmla="*/ 2784381 w 3647661"/>
              <a:gd name="csY5" fmla="*/ 0 h 4436126"/>
              <a:gd name="csX6" fmla="*/ 3647661 w 3647661"/>
              <a:gd name="csY6" fmla="*/ 0 h 4436126"/>
              <a:gd name="csX7" fmla="*/ 3647661 w 3647661"/>
              <a:gd name="csY7" fmla="*/ 633732 h 4436126"/>
              <a:gd name="csX8" fmla="*/ 3647661 w 3647661"/>
              <a:gd name="csY8" fmla="*/ 1267465 h 4436126"/>
              <a:gd name="csX9" fmla="*/ 3647661 w 3647661"/>
              <a:gd name="csY9" fmla="*/ 1768113 h 4436126"/>
              <a:gd name="csX10" fmla="*/ 3647661 w 3647661"/>
              <a:gd name="csY10" fmla="*/ 2446207 h 4436126"/>
              <a:gd name="csX11" fmla="*/ 3647661 w 3647661"/>
              <a:gd name="csY11" fmla="*/ 2946855 h 4436126"/>
              <a:gd name="csX12" fmla="*/ 3647661 w 3647661"/>
              <a:gd name="csY12" fmla="*/ 3580587 h 4436126"/>
              <a:gd name="csX13" fmla="*/ 3647661 w 3647661"/>
              <a:gd name="csY13" fmla="*/ 4436126 h 4436126"/>
              <a:gd name="csX14" fmla="*/ 3039718 w 3647661"/>
              <a:gd name="csY14" fmla="*/ 4436126 h 4436126"/>
              <a:gd name="csX15" fmla="*/ 2431774 w 3647661"/>
              <a:gd name="csY15" fmla="*/ 4436126 h 4436126"/>
              <a:gd name="csX16" fmla="*/ 1823831 w 3647661"/>
              <a:gd name="csY16" fmla="*/ 4436126 h 4436126"/>
              <a:gd name="csX17" fmla="*/ 1288840 w 3647661"/>
              <a:gd name="csY17" fmla="*/ 4436126 h 4436126"/>
              <a:gd name="csX18" fmla="*/ 607943 w 3647661"/>
              <a:gd name="csY18" fmla="*/ 4436126 h 4436126"/>
              <a:gd name="csX19" fmla="*/ 0 w 3647661"/>
              <a:gd name="csY19" fmla="*/ 4436126 h 4436126"/>
              <a:gd name="csX20" fmla="*/ 0 w 3647661"/>
              <a:gd name="csY20" fmla="*/ 3758032 h 4436126"/>
              <a:gd name="csX21" fmla="*/ 0 w 3647661"/>
              <a:gd name="csY21" fmla="*/ 3035578 h 4436126"/>
              <a:gd name="csX22" fmla="*/ 0 w 3647661"/>
              <a:gd name="csY22" fmla="*/ 2401845 h 4436126"/>
              <a:gd name="csX23" fmla="*/ 0 w 3647661"/>
              <a:gd name="csY23" fmla="*/ 1768113 h 4436126"/>
              <a:gd name="csX24" fmla="*/ 0 w 3647661"/>
              <a:gd name="csY24" fmla="*/ 1178742 h 4436126"/>
              <a:gd name="csX25" fmla="*/ 0 w 3647661"/>
              <a:gd name="csY25" fmla="*/ 589371 h 4436126"/>
              <a:gd name="csX26" fmla="*/ 0 w 3647661"/>
              <a:gd name="csY26" fmla="*/ 0 h 44361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2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18288"/>
          </a:xfrm>
          <a:custGeom>
            <a:avLst/>
            <a:gdLst>
              <a:gd name="csX0" fmla="*/ 0 w 6281928"/>
              <a:gd name="csY0" fmla="*/ 0 h 18288"/>
              <a:gd name="csX1" fmla="*/ 572353 w 6281928"/>
              <a:gd name="csY1" fmla="*/ 0 h 18288"/>
              <a:gd name="csX2" fmla="*/ 1207526 w 6281928"/>
              <a:gd name="csY2" fmla="*/ 0 h 18288"/>
              <a:gd name="csX3" fmla="*/ 1779880 w 6281928"/>
              <a:gd name="csY3" fmla="*/ 0 h 18288"/>
              <a:gd name="csX4" fmla="*/ 2540691 w 6281928"/>
              <a:gd name="csY4" fmla="*/ 0 h 18288"/>
              <a:gd name="csX5" fmla="*/ 3238683 w 6281928"/>
              <a:gd name="csY5" fmla="*/ 0 h 18288"/>
              <a:gd name="csX6" fmla="*/ 3936675 w 6281928"/>
              <a:gd name="csY6" fmla="*/ 0 h 18288"/>
              <a:gd name="csX7" fmla="*/ 4760305 w 6281928"/>
              <a:gd name="csY7" fmla="*/ 0 h 18288"/>
              <a:gd name="csX8" fmla="*/ 5521117 w 6281928"/>
              <a:gd name="csY8" fmla="*/ 0 h 18288"/>
              <a:gd name="csX9" fmla="*/ 6281928 w 6281928"/>
              <a:gd name="csY9" fmla="*/ 0 h 18288"/>
              <a:gd name="csX10" fmla="*/ 6281928 w 6281928"/>
              <a:gd name="csY10" fmla="*/ 18288 h 18288"/>
              <a:gd name="csX11" fmla="*/ 5772394 w 6281928"/>
              <a:gd name="csY11" fmla="*/ 18288 h 18288"/>
              <a:gd name="csX12" fmla="*/ 5200040 w 6281928"/>
              <a:gd name="csY12" fmla="*/ 18288 h 18288"/>
              <a:gd name="csX13" fmla="*/ 4439229 w 6281928"/>
              <a:gd name="csY13" fmla="*/ 18288 h 18288"/>
              <a:gd name="csX14" fmla="*/ 3615599 w 6281928"/>
              <a:gd name="csY14" fmla="*/ 18288 h 18288"/>
              <a:gd name="csX15" fmla="*/ 2980426 w 6281928"/>
              <a:gd name="csY15" fmla="*/ 18288 h 18288"/>
              <a:gd name="csX16" fmla="*/ 2156795 w 6281928"/>
              <a:gd name="csY16" fmla="*/ 18288 h 18288"/>
              <a:gd name="csX17" fmla="*/ 1584442 w 6281928"/>
              <a:gd name="csY17" fmla="*/ 18288 h 18288"/>
              <a:gd name="csX18" fmla="*/ 1074908 w 6281928"/>
              <a:gd name="csY18" fmla="*/ 18288 h 18288"/>
              <a:gd name="csX19" fmla="*/ 0 w 6281928"/>
              <a:gd name="csY19" fmla="*/ 18288 h 18288"/>
              <a:gd name="csX20" fmla="*/ 0 w 6281928"/>
              <a:gd name="csY2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7" name="Rectangle 22536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9" name="Rectangle 22538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Title 3"/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en-GB" altLang="en-US" sz="7200"/>
              <a:t>Key Risk Factors in Overdose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pPr>
              <a:defRPr/>
            </a:pPr>
            <a:endParaRPr lang="en-GB"/>
          </a:p>
        </p:txBody>
      </p:sp>
      <p:cxnSp>
        <p:nvCxnSpPr>
          <p:cNvPr id="22541" name="Straight Connector 2254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E89E9-AAB3-F947-EBCD-B4EF8230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Overdose Risk Factors</a:t>
            </a:r>
            <a:endParaRPr lang="en-US" sz="5400"/>
          </a:p>
        </p:txBody>
      </p:sp>
      <p:sp>
        <p:nvSpPr>
          <p:cNvPr id="4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D68F6-A780-4E7E-0543-001784BD2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>
                <a:cs typeface="Calibri"/>
              </a:rPr>
              <a:t>Knowing about overdose risk factors can help identify people at risk to make supply of naloxone to or administer it</a:t>
            </a:r>
          </a:p>
          <a:p>
            <a:r>
              <a:rPr lang="en-US" sz="2600">
                <a:cs typeface="Calibri"/>
              </a:rPr>
              <a:t> It can also help shape discussions to make them relevant to the person</a:t>
            </a:r>
          </a:p>
          <a:p>
            <a:r>
              <a:rPr lang="en-US" sz="2600">
                <a:cs typeface="Calibri"/>
              </a:rPr>
              <a:t>There are two key factors which will increase the risk of overdose and drug death are more likely</a:t>
            </a:r>
          </a:p>
          <a:p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3200">
                <a:cs typeface="Calibri"/>
              </a:rPr>
              <a:t>1)</a:t>
            </a:r>
            <a:r>
              <a:rPr lang="en-US" sz="3200" b="1">
                <a:cs typeface="Calibri"/>
              </a:rPr>
              <a:t> </a:t>
            </a:r>
            <a:r>
              <a:rPr lang="en-US" sz="3200" b="1">
                <a:solidFill>
                  <a:srgbClr val="C00000"/>
                </a:solidFill>
                <a:cs typeface="Calibri"/>
              </a:rPr>
              <a:t>POLY-DRUG USE</a:t>
            </a:r>
          </a:p>
          <a:p>
            <a:pPr marL="0" indent="0">
              <a:buNone/>
            </a:pPr>
            <a:r>
              <a:rPr lang="en-US" sz="3200">
                <a:cs typeface="Calibri"/>
              </a:rPr>
              <a:t>2) Anything that reduces a person’s </a:t>
            </a:r>
            <a:r>
              <a:rPr lang="en-US" sz="3200" b="1">
                <a:solidFill>
                  <a:srgbClr val="C00000"/>
                </a:solidFill>
                <a:cs typeface="Calibri"/>
              </a:rPr>
              <a:t>TOLERANCE</a:t>
            </a:r>
            <a:r>
              <a:rPr lang="en-US" sz="3200">
                <a:cs typeface="Calibri"/>
              </a:rPr>
              <a:t> to drugs </a:t>
            </a:r>
          </a:p>
          <a:p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865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4EA102-431A-1177-A828-B983F5D3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>
                <a:cs typeface="Calibri Light"/>
              </a:rPr>
              <a:t>Polydrug use including alcohol</a:t>
            </a:r>
            <a:endParaRPr lang="en-US" sz="48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40">
            <a:extLst>
              <a:ext uri="{FF2B5EF4-FFF2-40B4-BE49-F238E27FC236}">
                <a16:creationId xmlns:a16="http://schemas.microsoft.com/office/drawing/2014/main" id="{E1A24518-D979-7EEF-4295-DD0389EF6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6" r="11634"/>
          <a:stretch/>
        </p:blipFill>
        <p:spPr>
          <a:xfrm>
            <a:off x="6700002" y="2484255"/>
            <a:ext cx="3573336" cy="371424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BB8A7430-AA84-6321-74C8-2FCA8E7378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66844"/>
              </p:ext>
            </p:extLst>
          </p:nvPr>
        </p:nvGraphicFramePr>
        <p:xfrm>
          <a:off x="793661" y="2599509"/>
          <a:ext cx="5531022" cy="3615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158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C60B1-374A-3D23-CB79-6B550443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>
                <a:cs typeface="Calibri Light"/>
              </a:rPr>
              <a:t>What is tolerance?</a:t>
            </a:r>
            <a:endParaRPr lang="en-US" sz="5200"/>
          </a:p>
        </p:txBody>
      </p:sp>
      <p:graphicFrame>
        <p:nvGraphicFramePr>
          <p:cNvPr id="42" name="Content Placeholder 2">
            <a:extLst>
              <a:ext uri="{FF2B5EF4-FFF2-40B4-BE49-F238E27FC236}">
                <a16:creationId xmlns:a16="http://schemas.microsoft.com/office/drawing/2014/main" id="{3F4695CF-027F-6163-813C-7475FF2ABF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2648767"/>
              </p:ext>
            </p:extLst>
          </p:nvPr>
        </p:nvGraphicFramePr>
        <p:xfrm>
          <a:off x="550653" y="1814423"/>
          <a:ext cx="11191335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9531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C60B1-374A-3D23-CB79-6B550443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>
                <a:cs typeface="Calibri Light"/>
              </a:rPr>
              <a:t>What is tolerance?</a:t>
            </a:r>
            <a:endParaRPr lang="en-US" sz="5200"/>
          </a:p>
        </p:txBody>
      </p:sp>
      <p:graphicFrame>
        <p:nvGraphicFramePr>
          <p:cNvPr id="63" name="Content Placeholder 2">
            <a:extLst>
              <a:ext uri="{FF2B5EF4-FFF2-40B4-BE49-F238E27FC236}">
                <a16:creationId xmlns:a16="http://schemas.microsoft.com/office/drawing/2014/main" id="{266EBA94-4A92-3963-BBCC-2073A29D67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944490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7115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8DB50-35CD-D0F7-0473-C882CB96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cs typeface="Calibri Light"/>
              </a:rPr>
              <a:t>Key Risk Factors</a:t>
            </a:r>
            <a:endParaRPr lang="en-US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B5870F-648C-75D1-9C6C-4C40EA9FEB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70687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999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6" descr="Calendar&#10;&#10;Description automatically generated">
            <a:extLst>
              <a:ext uri="{FF2B5EF4-FFF2-40B4-BE49-F238E27FC236}">
                <a16:creationId xmlns:a16="http://schemas.microsoft.com/office/drawing/2014/main" id="{82A7914E-A9CE-4495-D4C9-2EF332BCF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07" r="9089" b="718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1" name="Rectangle 6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34313-F620-C396-B8C0-F250DE32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65" y="879132"/>
            <a:ext cx="4521612" cy="1124712"/>
          </a:xfrm>
        </p:spPr>
        <p:txBody>
          <a:bodyPr anchor="b">
            <a:normAutofit/>
          </a:bodyPr>
          <a:lstStyle/>
          <a:p>
            <a:r>
              <a:rPr lang="en-US" sz="3200">
                <a:cs typeface="Calibri Light"/>
              </a:rPr>
              <a:t>Times when overdose risk might be higher</a:t>
            </a:r>
            <a:endParaRPr lang="en-US" sz="3200"/>
          </a:p>
        </p:txBody>
      </p:sp>
      <p:sp>
        <p:nvSpPr>
          <p:cNvPr id="72" name="Rectangle 6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6A8C87CD-0DB7-1C9F-8723-45196532F9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905681"/>
              </p:ext>
            </p:extLst>
          </p:nvPr>
        </p:nvGraphicFramePr>
        <p:xfrm>
          <a:off x="431856" y="2449539"/>
          <a:ext cx="7095425" cy="4143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9583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FA0B4-9078-404E-B177-48801E510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kern="1200">
                <a:latin typeface="+mj-lt"/>
                <a:ea typeface="+mj-ea"/>
                <a:cs typeface="+mj-cs"/>
              </a:rPr>
              <a:t>Consider how these might apply to people you are working with or know.</a:t>
            </a:r>
            <a:r>
              <a:rPr lang="en-US" sz="2800" b="1" kern="1200"/>
              <a:t/>
            </a:r>
            <a:br>
              <a:rPr lang="en-US" sz="2800" b="1" kern="1200"/>
            </a:br>
            <a:r>
              <a:rPr lang="en-US" sz="2800" b="1" kern="1200"/>
              <a:t/>
            </a:r>
            <a:br>
              <a:rPr lang="en-US" sz="2800" b="1" kern="1200"/>
            </a:br>
            <a:r>
              <a:rPr lang="en-US" sz="2800" b="1" kern="1200">
                <a:latin typeface="+mj-lt"/>
                <a:ea typeface="+mj-ea"/>
                <a:cs typeface="+mj-cs"/>
              </a:rPr>
              <a:t>  </a:t>
            </a:r>
            <a:r>
              <a:rPr lang="en-US" sz="2800" b="1" kern="1200"/>
              <a:t/>
            </a:r>
            <a:br>
              <a:rPr lang="en-US" sz="2800" b="1" kern="1200"/>
            </a:br>
            <a:r>
              <a:rPr lang="en-US" sz="2800" b="1" kern="1200">
                <a:latin typeface="+mj-lt"/>
                <a:ea typeface="+mj-ea"/>
                <a:cs typeface="+mj-cs"/>
              </a:rPr>
              <a:t>Are there opportunities for naloxone supply?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047B01C6-37B5-A300-7E74-2458E67D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29" b="-2"/>
          <a:stretch/>
        </p:blipFill>
        <p:spPr>
          <a:xfrm>
            <a:off x="563669" y="858525"/>
            <a:ext cx="7571441" cy="5211906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4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FDFA4-48A1-72B0-FA76-742CE08C5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GB" sz="5000" b="1">
                <a:cs typeface="Calibri Light"/>
              </a:rPr>
              <a:t>What will we cover today?</a:t>
            </a:r>
            <a:r>
              <a:rPr lang="en-GB" sz="5000">
                <a:cs typeface="Calibri Light"/>
              </a:rPr>
              <a:t> </a:t>
            </a:r>
            <a:endParaRPr lang="en-GB" sz="5000"/>
          </a:p>
        </p:txBody>
      </p:sp>
      <p:sp>
        <p:nvSpPr>
          <p:cNvPr id="1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435" y="2362362"/>
            <a:ext cx="2924626" cy="4005460"/>
          </a:xfrm>
          <a:prstGeom prst="rect">
            <a:avLst/>
          </a:prstGeom>
        </p:spPr>
      </p:pic>
      <p:graphicFrame>
        <p:nvGraphicFramePr>
          <p:cNvPr id="87" name="Content Placeholder 2">
            <a:extLst>
              <a:ext uri="{FF2B5EF4-FFF2-40B4-BE49-F238E27FC236}">
                <a16:creationId xmlns:a16="http://schemas.microsoft.com/office/drawing/2014/main" id="{2CA201AA-3866-EE05-620D-745BF10B00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7029067"/>
              </p:ext>
            </p:extLst>
          </p:nvPr>
        </p:nvGraphicFramePr>
        <p:xfrm>
          <a:off x="643427" y="2660904"/>
          <a:ext cx="6330397" cy="384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EB5BA9D8-112B-6F61-E626-39CFFAF03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5506" y="325135"/>
            <a:ext cx="2557085" cy="17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40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42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CA342-9351-E533-6718-C3C5D150E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20" y="1188637"/>
            <a:ext cx="3333291" cy="4480726"/>
          </a:xfrm>
        </p:spPr>
        <p:txBody>
          <a:bodyPr>
            <a:normAutofit/>
          </a:bodyPr>
          <a:lstStyle/>
          <a:p>
            <a:pPr algn="r"/>
            <a:r>
              <a:rPr lang="en-US" sz="3600">
                <a:solidFill>
                  <a:srgbClr val="C00000"/>
                </a:solidFill>
                <a:latin typeface="Calibri"/>
                <a:ea typeface="+mj-lt"/>
                <a:cs typeface="+mj-lt"/>
              </a:rPr>
              <a:t>"I walked the person around</a:t>
            </a:r>
            <a:br>
              <a:rPr lang="en-US" sz="3600">
                <a:solidFill>
                  <a:srgbClr val="C00000"/>
                </a:solidFill>
                <a:latin typeface="Calibri"/>
                <a:ea typeface="+mj-lt"/>
                <a:cs typeface="+mj-lt"/>
              </a:rPr>
            </a:br>
            <a:r>
              <a:rPr lang="en-US" sz="3600">
                <a:solidFill>
                  <a:srgbClr val="C00000"/>
                </a:solidFill>
                <a:latin typeface="Calibri"/>
                <a:ea typeface="+mj-lt"/>
                <a:cs typeface="+mj-lt"/>
              </a:rPr>
              <a:t>It helped them come round"</a:t>
            </a:r>
            <a:endParaRPr lang="en-US" sz="3600">
              <a:solidFill>
                <a:srgbClr val="C00000"/>
              </a:solidFill>
              <a:latin typeface="Calibri"/>
              <a:cs typeface="Calibri Light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B938B-6BFD-1BB8-EC06-A302F001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6298285" cy="356026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solidFill>
                  <a:srgbClr val="C00000"/>
                </a:solidFill>
                <a:cs typeface="Calibri"/>
              </a:rPr>
              <a:t>Myth Busting:</a:t>
            </a:r>
            <a:r>
              <a:rPr lang="en-US">
                <a:cs typeface="Calibri"/>
              </a:rPr>
              <a:t> What do you think?</a:t>
            </a: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>
                <a:cs typeface="Calibri"/>
              </a:rPr>
              <a:t>People often have their own beliefs about what will reverse an overdose.  This can be based on previous personal experience or that of someone they know. 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GB">
              <a:ea typeface="+mn-lt"/>
              <a:cs typeface="+mn-lt"/>
            </a:endParaRPr>
          </a:p>
          <a:p>
            <a:pPr marL="457200" indent="-457200">
              <a:buAutoNum type="arabicParenR"/>
            </a:pPr>
            <a:r>
              <a:rPr lang="en-GB">
                <a:cs typeface="Calibri"/>
              </a:rPr>
              <a:t>Have you heard/can you think of any myths?</a:t>
            </a:r>
            <a:endParaRPr lang="en-US">
              <a:ea typeface="+mn-lt"/>
              <a:cs typeface="+mn-lt"/>
            </a:endParaRPr>
          </a:p>
          <a:p>
            <a:pPr marL="457200" indent="-457200">
              <a:buAutoNum type="arabicParenR"/>
            </a:pPr>
            <a:r>
              <a:rPr lang="en-GB">
                <a:cs typeface="Calibri"/>
              </a:rPr>
              <a:t>How would you respond to these if someone brings them up?</a:t>
            </a:r>
            <a:endParaRPr lang="en-US">
              <a:ea typeface="+mn-lt"/>
              <a:cs typeface="+mn-lt"/>
            </a:endParaRPr>
          </a:p>
          <a:p>
            <a:endParaRPr lang="en-US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8368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DD421-8918-2F74-7F40-16D6CFC27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kern="1200">
                <a:latin typeface="+mj-lt"/>
                <a:ea typeface="+mj-ea"/>
                <a:cs typeface="+mj-cs"/>
              </a:rPr>
              <a:t>Myths might include</a:t>
            </a:r>
            <a:r>
              <a:rPr lang="en-US" sz="3600" b="1"/>
              <a:t>....</a:t>
            </a:r>
            <a:endParaRPr lang="en-US" sz="3600" b="1" kern="1200">
              <a:latin typeface="+mj-lt"/>
              <a:cs typeface="Calibri Light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50" descr="Logo&#10;&#10;Description automatically generated">
            <a:extLst>
              <a:ext uri="{FF2B5EF4-FFF2-40B4-BE49-F238E27FC236}">
                <a16:creationId xmlns:a16="http://schemas.microsoft.com/office/drawing/2014/main" id="{E9A07377-21CF-F3BA-F285-B2DACEFFF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9AFD9F93-32FF-E777-CA38-F26F10D338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985780"/>
              </p:ext>
            </p:extLst>
          </p:nvPr>
        </p:nvGraphicFramePr>
        <p:xfrm>
          <a:off x="7143280" y="854012"/>
          <a:ext cx="4762536" cy="570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4173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C4C23-2E02-855D-CB22-2534E2B7A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Overdose: Recognising signs and symptoms</a:t>
            </a:r>
          </a:p>
        </p:txBody>
      </p:sp>
    </p:spTree>
    <p:extLst>
      <p:ext uri="{BB962C8B-B14F-4D97-AF65-F5344CB8AC3E}">
        <p14:creationId xmlns:p14="http://schemas.microsoft.com/office/powerpoint/2010/main" val="195810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58B75-4570-5945-3DB0-48B9EE0B7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latin typeface="+mj-lt"/>
                <a:ea typeface="+mj-ea"/>
                <a:cs typeface="+mj-cs"/>
              </a:rPr>
              <a:t>Signs of </a:t>
            </a:r>
            <a:r>
              <a:rPr lang="en-US" sz="5600"/>
              <a:t>opioid        overdose </a:t>
            </a:r>
            <a:endParaRPr lang="en-US" sz="5600" kern="1200">
              <a:latin typeface="+mj-lt"/>
              <a:cs typeface="Calibri Light"/>
            </a:endParaRP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nline Media 4" title="prenoxad injection- signs and symptoms of overdose">
            <a:hlinkClick r:id="" action="ppaction://media"/>
            <a:extLst>
              <a:ext uri="{FF2B5EF4-FFF2-40B4-BE49-F238E27FC236}">
                <a16:creationId xmlns:a16="http://schemas.microsoft.com/office/drawing/2014/main" id="{36BEB1CE-70C3-CBAC-6403-6A22B5DC22D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2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58B75-4570-5945-3DB0-48B9EE0B7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Signs of overdose</a:t>
            </a:r>
          </a:p>
        </p:txBody>
      </p:sp>
      <p:pic>
        <p:nvPicPr>
          <p:cNvPr id="10" name="Picture 6" descr="Diagram&#10;&#10;Description automatically generated">
            <a:extLst>
              <a:ext uri="{FF2B5EF4-FFF2-40B4-BE49-F238E27FC236}">
                <a16:creationId xmlns:a16="http://schemas.microsoft.com/office/drawing/2014/main" id="{022CAB4F-C937-D1FB-AD21-E59B8C2316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8924" y="1875493"/>
            <a:ext cx="9015612" cy="42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936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20FD-7EFD-7E14-3D0C-6B2428F2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000">
                <a:solidFill>
                  <a:srgbClr val="C00000"/>
                </a:solidFill>
              </a:rPr>
              <a:t>KEEP IT SIMPLE</a:t>
            </a:r>
            <a:r>
              <a:rPr lang="en-US" sz="5000">
                <a:cs typeface="Calibri Light"/>
              </a:rPr>
              <a:t/>
            </a:r>
            <a:br>
              <a:rPr lang="en-US" sz="5000">
                <a:cs typeface="Calibri Light"/>
              </a:rPr>
            </a:br>
            <a:r>
              <a:rPr lang="en-US" sz="5000"/>
              <a:t>If</a:t>
            </a:r>
            <a:r>
              <a:rPr lang="en-US" sz="5000" kern="1200">
                <a:latin typeface="+mj-lt"/>
                <a:ea typeface="+mj-ea"/>
                <a:cs typeface="+mj-cs"/>
              </a:rPr>
              <a:t> a person doesn't respond to you        shaking their shoulders and calling        their name, it’s time to </a:t>
            </a:r>
            <a:r>
              <a:rPr lang="en-US" sz="5000" kern="120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take action</a:t>
            </a:r>
            <a:endParaRPr lang="en-US" sz="5000" kern="1200">
              <a:solidFill>
                <a:srgbClr val="C00000"/>
              </a:solidFill>
              <a:latin typeface="+mj-l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9" name="Rectangle 2051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A picture containing text, stationary, writing implement, marker&#10;&#10;Description automatically generated">
            <a:extLst>
              <a:ext uri="{FF2B5EF4-FFF2-40B4-BE49-F238E27FC236}">
                <a16:creationId xmlns:a16="http://schemas.microsoft.com/office/drawing/2014/main" id="{81DE4CD8-FAA0-EEA8-FCD7-E8EF237D9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82" r="-2" b="7014"/>
          <a:stretch/>
        </p:blipFill>
        <p:spPr>
          <a:xfrm>
            <a:off x="1150938" y="3229931"/>
            <a:ext cx="3761919" cy="2770819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8392193-64D9-B997-1E40-AB0F9A498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04" b="1"/>
          <a:stretch/>
        </p:blipFill>
        <p:spPr>
          <a:xfrm>
            <a:off x="4709722" y="3229931"/>
            <a:ext cx="3751480" cy="2770819"/>
          </a:xfrm>
          <a:prstGeom prst="rect">
            <a:avLst/>
          </a:prstGeom>
        </p:spPr>
      </p:pic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NALOXONE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E3592-7485-DB5B-078C-64F716480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457" y="3113414"/>
            <a:ext cx="3617769" cy="2616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8A863-0B44-B087-3F61-DC214A24D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sz="4800">
                <a:cs typeface="Calibri Light"/>
              </a:rPr>
              <a:t>What is naloxone?</a:t>
            </a:r>
          </a:p>
        </p:txBody>
      </p:sp>
      <p:pic>
        <p:nvPicPr>
          <p:cNvPr id="4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10BC992-D2F7-7BE9-5EF2-359BF14BD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6" r="3248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286BF-D374-0F6D-CFC5-B96BDD486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864" y="2016996"/>
            <a:ext cx="6737819" cy="4648797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>
              <a:spcBef>
                <a:spcPct val="0"/>
              </a:spcBef>
              <a:spcAft>
                <a:spcPts val="1500"/>
              </a:spcAft>
            </a:pPr>
            <a:r>
              <a:rPr lang="en-GB">
                <a:cs typeface="Calibri"/>
              </a:rPr>
              <a:t>Medication which is safe and easy to use</a:t>
            </a:r>
          </a:p>
          <a:p>
            <a:pPr lvl="1">
              <a:spcBef>
                <a:spcPct val="0"/>
              </a:spcBef>
              <a:spcAft>
                <a:spcPts val="1500"/>
              </a:spcAft>
            </a:pPr>
            <a:r>
              <a:rPr lang="en-GB">
                <a:cs typeface="Calibri"/>
              </a:rPr>
              <a:t>Opioids work by attaching to opioid receptors in the brain</a:t>
            </a:r>
          </a:p>
          <a:p>
            <a:pPr lvl="1">
              <a:spcBef>
                <a:spcPct val="0"/>
              </a:spcBef>
              <a:spcAft>
                <a:spcPts val="1500"/>
              </a:spcAft>
            </a:pPr>
            <a:r>
              <a:rPr lang="en-GB">
                <a:cs typeface="Calibri"/>
              </a:rPr>
              <a:t>Naloxone knocks opioid drugs off of opioid receptors and blocks the receptor </a:t>
            </a:r>
            <a:endParaRPr lang="en-US">
              <a:ea typeface="+mn-lt"/>
              <a:cs typeface="+mn-lt"/>
            </a:endParaRPr>
          </a:p>
          <a:p>
            <a:pPr lvl="1">
              <a:spcBef>
                <a:spcPct val="0"/>
              </a:spcBef>
              <a:spcAft>
                <a:spcPts val="1500"/>
              </a:spcAft>
            </a:pPr>
            <a:r>
              <a:rPr lang="en-GB">
                <a:ea typeface="+mn-lt"/>
                <a:cs typeface="+mn-lt"/>
              </a:rPr>
              <a:t>It does not remove opioid drugs from the body </a:t>
            </a:r>
            <a:endParaRPr lang="en-GB">
              <a:cs typeface="Calibri"/>
            </a:endParaRPr>
          </a:p>
          <a:p>
            <a:pPr lvl="1">
              <a:spcBef>
                <a:spcPct val="0"/>
              </a:spcBef>
              <a:spcAft>
                <a:spcPts val="1500"/>
              </a:spcAft>
            </a:pPr>
            <a:r>
              <a:rPr lang="en-GB">
                <a:cs typeface="Calibri"/>
              </a:rPr>
              <a:t>Temporarily reverses the effects of opioid drugs (30 mins)</a:t>
            </a:r>
            <a:endParaRPr lang="en-US">
              <a:ea typeface="+mn-lt"/>
              <a:cs typeface="+mn-lt"/>
            </a:endParaRPr>
          </a:p>
          <a:p>
            <a:pPr lvl="1">
              <a:spcBef>
                <a:spcPct val="0"/>
              </a:spcBef>
              <a:spcAft>
                <a:spcPts val="1500"/>
              </a:spcAft>
            </a:pPr>
            <a:r>
              <a:rPr lang="en-GB">
                <a:cs typeface="Calibri"/>
              </a:rPr>
              <a:t>Helps to restore consciousness and improve breathing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6061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8A863-0B44-B087-3F61-DC214A24D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8" y="264483"/>
            <a:ext cx="5251316" cy="1807305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What is naloxone?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286BF-D374-0F6D-CFC5-B96BDD486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" y="1809422"/>
            <a:ext cx="6659857" cy="47781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lvl="1" indent="0">
              <a:spcBef>
                <a:spcPct val="0"/>
              </a:spcBef>
              <a:spcAft>
                <a:spcPts val="1500"/>
              </a:spcAft>
              <a:buNone/>
            </a:pPr>
            <a:r>
              <a:rPr lang="en-GB">
                <a:cs typeface="Calibri"/>
              </a:rPr>
              <a:t>It will </a:t>
            </a:r>
            <a:r>
              <a:rPr lang="en-GB">
                <a:solidFill>
                  <a:srgbClr val="C00000"/>
                </a:solidFill>
                <a:cs typeface="Calibri"/>
              </a:rPr>
              <a:t>NOT </a:t>
            </a:r>
            <a:r>
              <a:rPr lang="en-GB">
                <a:cs typeface="Calibri"/>
              </a:rPr>
              <a:t>reverse the effect of other types of drugs e.g. cocaine or diazepam</a:t>
            </a:r>
            <a:endParaRPr lang="en-US">
              <a:ea typeface="+mn-lt"/>
              <a:cs typeface="+mn-lt"/>
            </a:endParaRPr>
          </a:p>
          <a:p>
            <a:pPr marL="457200" lvl="1" indent="0">
              <a:spcBef>
                <a:spcPct val="0"/>
              </a:spcBef>
              <a:spcAft>
                <a:spcPts val="1500"/>
              </a:spcAft>
              <a:buNone/>
            </a:pPr>
            <a:r>
              <a:rPr lang="en-GB">
                <a:cs typeface="Calibri"/>
              </a:rPr>
              <a:t>BUT - If these other drugs are present, it may remove enough of the opioid to help</a:t>
            </a:r>
            <a:endParaRPr lang="en-US">
              <a:ea typeface="+mn-lt"/>
              <a:cs typeface="+mn-lt"/>
            </a:endParaRPr>
          </a:p>
          <a:p>
            <a:pPr marL="457200" lvl="1" indent="0">
              <a:spcBef>
                <a:spcPct val="0"/>
              </a:spcBef>
              <a:spcAft>
                <a:spcPts val="1500"/>
              </a:spcAft>
              <a:buNone/>
            </a:pPr>
            <a:r>
              <a:rPr lang="en-GB">
                <a:cs typeface="Calibri"/>
              </a:rPr>
              <a:t>Safe to administer even if you don't know what has been taken</a:t>
            </a:r>
          </a:p>
          <a:p>
            <a:pPr marL="457200" lvl="1" indent="0">
              <a:spcBef>
                <a:spcPct val="0"/>
              </a:spcBef>
              <a:spcAft>
                <a:spcPts val="1500"/>
              </a:spcAft>
              <a:buNone/>
            </a:pPr>
            <a:r>
              <a:rPr lang="en-GB">
                <a:cs typeface="Calibri"/>
              </a:rPr>
              <a:t>It can buy time until an ambulance arrives – </a:t>
            </a:r>
            <a:r>
              <a:rPr lang="en-GB">
                <a:solidFill>
                  <a:srgbClr val="C00000"/>
                </a:solidFill>
                <a:cs typeface="Calibri"/>
              </a:rPr>
              <a:t>CALL AN AMBULANCE</a:t>
            </a:r>
            <a:endParaRPr lang="en-US">
              <a:solidFill>
                <a:srgbClr val="C00000"/>
              </a:solidFill>
              <a:ea typeface="+mn-lt"/>
              <a:cs typeface="+mn-lt"/>
            </a:endParaRPr>
          </a:p>
          <a:p>
            <a:pPr marL="457200" lvl="1" indent="0">
              <a:spcBef>
                <a:spcPct val="0"/>
              </a:spcBef>
              <a:spcAft>
                <a:spcPts val="1500"/>
              </a:spcAft>
              <a:buNone/>
            </a:pPr>
            <a:r>
              <a:rPr lang="en-GB">
                <a:cs typeface="Calibri"/>
              </a:rPr>
              <a:t>There are no exclusions from using naloxone if  overdose is suspected.  Not acting may result in harm or death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4" name="Picture 4" descr="A picture containing text, stationary, writing implement, marker&#10;&#10;Description automatically generated">
            <a:extLst>
              <a:ext uri="{FF2B5EF4-FFF2-40B4-BE49-F238E27FC236}">
                <a16:creationId xmlns:a16="http://schemas.microsoft.com/office/drawing/2014/main" id="{BF5F501E-2697-EEFA-280C-272FB4111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8" r="12667" b="2"/>
          <a:stretch/>
        </p:blipFill>
        <p:spPr>
          <a:xfrm>
            <a:off x="6229215" y="23823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3477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B667C-14DF-58DC-2A5C-DE486BE5B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694" y="365125"/>
            <a:ext cx="6177104" cy="1807305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Who can use naloxone?</a:t>
            </a:r>
            <a:endParaRPr lang="en-US"/>
          </a:p>
        </p:txBody>
      </p:sp>
      <p:pic>
        <p:nvPicPr>
          <p:cNvPr id="7" name="Picture 7" descr="Crowd of people">
            <a:extLst>
              <a:ext uri="{FF2B5EF4-FFF2-40B4-BE49-F238E27FC236}">
                <a16:creationId xmlns:a16="http://schemas.microsoft.com/office/drawing/2014/main" id="{09C93946-E93B-DA72-B33A-A99816D1A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00" r="10566" b="-1"/>
          <a:stretch/>
        </p:blipFill>
        <p:spPr>
          <a:xfrm>
            <a:off x="20" y="10"/>
            <a:ext cx="49376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FD6E4-A615-EB64-76BF-470DD4CCB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902" y="1973864"/>
            <a:ext cx="6982235" cy="46056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C00000"/>
                </a:solidFill>
                <a:cs typeface="Calibri"/>
              </a:rPr>
              <a:t>ANYBODY</a:t>
            </a:r>
            <a:r>
              <a:rPr lang="en-US" sz="2400">
                <a:cs typeface="Calibri"/>
              </a:rPr>
              <a:t> can administer naloxone for the purpose of saving a life</a:t>
            </a:r>
            <a:endParaRPr lang="en-US"/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In Scotland we can supply naloxone to:</a:t>
            </a:r>
          </a:p>
          <a:p>
            <a:pPr lvl="1"/>
            <a:r>
              <a:rPr lang="en-US">
                <a:cs typeface="Calibri"/>
              </a:rPr>
              <a:t>Anyone who is at risk of opioid overdose</a:t>
            </a:r>
          </a:p>
          <a:p>
            <a:pPr lvl="1"/>
            <a:r>
              <a:rPr lang="en-US">
                <a:cs typeface="Calibri"/>
              </a:rPr>
              <a:t>Anyone who might witness an overdose. Friends, family members and close contacts </a:t>
            </a:r>
          </a:p>
          <a:p>
            <a:pPr lvl="1"/>
            <a:r>
              <a:rPr lang="en-US">
                <a:cs typeface="Calibri"/>
              </a:rPr>
              <a:t>Service workers in contact with those at risk</a:t>
            </a:r>
          </a:p>
          <a:p>
            <a:pPr lvl="1"/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solidFill>
                  <a:srgbClr val="C00000"/>
                </a:solidFill>
                <a:cs typeface="Calibri"/>
              </a:rPr>
              <a:t>ACTION: </a:t>
            </a:r>
            <a:r>
              <a:rPr lang="en-US" sz="2400">
                <a:cs typeface="Calibri"/>
              </a:rPr>
              <a:t>consider how you might identify people at risk that you have contact with</a:t>
            </a:r>
          </a:p>
        </p:txBody>
      </p:sp>
    </p:spTree>
    <p:extLst>
      <p:ext uri="{BB962C8B-B14F-4D97-AF65-F5344CB8AC3E}">
        <p14:creationId xmlns:p14="http://schemas.microsoft.com/office/powerpoint/2010/main" val="2095487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D93394DA-E684-47C2-9020-13225823F4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6FBF5-8874-0CCB-C9D5-E471C52D2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GB" sz="4000" b="1">
                <a:cs typeface="Calibri Light"/>
              </a:rPr>
              <a:t>What is an Overdose?</a:t>
            </a:r>
            <a:endParaRPr lang="en-GB" sz="4000" b="1"/>
          </a:p>
        </p:txBody>
      </p:sp>
      <p:graphicFrame>
        <p:nvGraphicFramePr>
          <p:cNvPr id="62" name="Content Placeholder 2">
            <a:extLst>
              <a:ext uri="{FF2B5EF4-FFF2-40B4-BE49-F238E27FC236}">
                <a16:creationId xmlns:a16="http://schemas.microsoft.com/office/drawing/2014/main" id="{956D5136-174B-CB03-357B-79CC93CF9C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386288"/>
              </p:ext>
            </p:extLst>
          </p:nvPr>
        </p:nvGraphicFramePr>
        <p:xfrm>
          <a:off x="838200" y="1825625"/>
          <a:ext cx="6714744" cy="430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2" name="Picture 81" descr="A black and white poster with white text&#10;&#10;Description automatically generated">
            <a:extLst>
              <a:ext uri="{FF2B5EF4-FFF2-40B4-BE49-F238E27FC236}">
                <a16:creationId xmlns:a16="http://schemas.microsoft.com/office/drawing/2014/main" id="{D9233010-B96D-91B2-8D48-889EEA012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8438" y="1448385"/>
            <a:ext cx="3947861" cy="39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73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07" name="Rectangle 20506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9" name="Freeform: Shape 20508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838200" y="484632"/>
            <a:ext cx="6081713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r>
              <a:rPr lang="en-US" sz="6100">
                <a:solidFill>
                  <a:srgbClr val="FFFFFF"/>
                </a:solidFill>
              </a:rPr>
              <a:t>HOW TO ADMINISTER NALOXONE and BASIC LIFE SUPPORT</a:t>
            </a:r>
            <a:endParaRPr lang="en-US" sz="610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20511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sX0" fmla="*/ 0 w 4056549"/>
              <a:gd name="csY0" fmla="*/ 0 h 18288"/>
              <a:gd name="csX1" fmla="*/ 676092 w 4056549"/>
              <a:gd name="csY1" fmla="*/ 0 h 18288"/>
              <a:gd name="csX2" fmla="*/ 1271052 w 4056549"/>
              <a:gd name="csY2" fmla="*/ 0 h 18288"/>
              <a:gd name="csX3" fmla="*/ 1947144 w 4056549"/>
              <a:gd name="csY3" fmla="*/ 0 h 18288"/>
              <a:gd name="csX4" fmla="*/ 2501539 w 4056549"/>
              <a:gd name="csY4" fmla="*/ 0 h 18288"/>
              <a:gd name="csX5" fmla="*/ 3137065 w 4056549"/>
              <a:gd name="csY5" fmla="*/ 0 h 18288"/>
              <a:gd name="csX6" fmla="*/ 4056549 w 4056549"/>
              <a:gd name="csY6" fmla="*/ 0 h 18288"/>
              <a:gd name="csX7" fmla="*/ 4056549 w 4056549"/>
              <a:gd name="csY7" fmla="*/ 18288 h 18288"/>
              <a:gd name="csX8" fmla="*/ 3380458 w 4056549"/>
              <a:gd name="csY8" fmla="*/ 18288 h 18288"/>
              <a:gd name="csX9" fmla="*/ 2663801 w 4056549"/>
              <a:gd name="csY9" fmla="*/ 18288 h 18288"/>
              <a:gd name="csX10" fmla="*/ 2068840 w 4056549"/>
              <a:gd name="csY10" fmla="*/ 18288 h 18288"/>
              <a:gd name="csX11" fmla="*/ 1311618 w 4056549"/>
              <a:gd name="csY11" fmla="*/ 18288 h 18288"/>
              <a:gd name="csX12" fmla="*/ 716657 w 4056549"/>
              <a:gd name="csY12" fmla="*/ 18288 h 18288"/>
              <a:gd name="csX13" fmla="*/ 0 w 4056549"/>
              <a:gd name="csY13" fmla="*/ 18288 h 18288"/>
              <a:gd name="csX14" fmla="*/ 0 w 4056549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83356-6516-6932-6383-37B89444B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385" y="638089"/>
            <a:ext cx="6209024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NALOXONE NASAL SPRAY "NYXOID"</a:t>
            </a: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EFC7D9FC-AA30-4F5E-FFC6-AEE1FAA35C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84299" y="1936865"/>
            <a:ext cx="3757052" cy="3108961"/>
          </a:xfrm>
          <a:prstGeom prst="rect">
            <a:avLst/>
          </a:prstGeom>
        </p:spPr>
      </p:pic>
      <p:sp>
        <p:nvSpPr>
          <p:cNvPr id="29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0FBB6-D653-A28D-597A-1CA077A5E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7442" y="2664886"/>
            <a:ext cx="7319931" cy="39453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Box contains TWO nasal sprays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Each spray contains </a:t>
            </a:r>
            <a:r>
              <a:rPr lang="en-US" b="1"/>
              <a:t>ONE DOSE </a:t>
            </a:r>
            <a:r>
              <a:rPr lang="en-US"/>
              <a:t>of naloxone (1.8mg)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solidFill>
                  <a:srgbClr val="C00000"/>
                </a:solidFill>
              </a:rPr>
              <a:t>Do not test - when it’s gone it’s gone!</a:t>
            </a:r>
            <a:endParaRPr lang="en-US">
              <a:solidFill>
                <a:srgbClr val="C00000"/>
              </a:solidFill>
              <a:ea typeface="Calibri"/>
              <a:cs typeface="Calibri"/>
            </a:endParaRPr>
          </a:p>
          <a:p>
            <a:r>
              <a:rPr lang="en-US"/>
              <a:t>Administer the contents of one spray into the nostril 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Use the other nostril for the next dose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477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1D10D-667F-87D5-561C-616FBD6A2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latin typeface="+mj-lt"/>
                <a:ea typeface="+mj-ea"/>
                <a:cs typeface="+mj-cs"/>
              </a:rPr>
              <a:t>How to use </a:t>
            </a:r>
            <a:r>
              <a:rPr lang="en-US" sz="4600" kern="1200" err="1">
                <a:latin typeface="+mj-lt"/>
                <a:ea typeface="+mj-ea"/>
                <a:cs typeface="+mj-cs"/>
              </a:rPr>
              <a:t>Nyxoid</a:t>
            </a:r>
            <a:r>
              <a:rPr lang="en-US" sz="4600" kern="1200">
                <a:latin typeface="+mj-lt"/>
                <a:ea typeface="+mj-ea"/>
                <a:cs typeface="+mj-cs"/>
              </a:rPr>
              <a:t> Nasal Spray – </a:t>
            </a:r>
            <a:r>
              <a:rPr lang="en-US" sz="4600"/>
              <a:t>demo</a:t>
            </a:r>
            <a:r>
              <a:rPr lang="en-US" sz="4600" kern="1200">
                <a:latin typeface="+mj-lt"/>
                <a:ea typeface="+mj-ea"/>
                <a:cs typeface="+mj-cs"/>
              </a:rPr>
              <a:t> or video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nline Media 6" title="Using Nyxoid">
            <a:hlinkClick r:id="" action="ppaction://media"/>
            <a:extLst>
              <a:ext uri="{FF2B5EF4-FFF2-40B4-BE49-F238E27FC236}">
                <a16:creationId xmlns:a16="http://schemas.microsoft.com/office/drawing/2014/main" id="{2253F79A-FAE4-7A10-3FA6-220D3AC902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80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52D93-BC44-F3EE-CB0A-E353EF63C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/>
              <a:t>Leaflet available </a:t>
            </a:r>
          </a:p>
        </p:txBody>
      </p:sp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D22B0EA-B44A-E549-F8F7-C048B10DF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38" b="3755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sX0" fmla="*/ 0 w 1371600"/>
              <a:gd name="csY0" fmla="*/ 0 h 18288"/>
              <a:gd name="csX1" fmla="*/ 685800 w 1371600"/>
              <a:gd name="csY1" fmla="*/ 0 h 18288"/>
              <a:gd name="csX2" fmla="*/ 1371600 w 1371600"/>
              <a:gd name="csY2" fmla="*/ 0 h 18288"/>
              <a:gd name="csX3" fmla="*/ 1371600 w 1371600"/>
              <a:gd name="csY3" fmla="*/ 18288 h 18288"/>
              <a:gd name="csX4" fmla="*/ 713232 w 1371600"/>
              <a:gd name="csY4" fmla="*/ 18288 h 18288"/>
              <a:gd name="csX5" fmla="*/ 0 w 1371600"/>
              <a:gd name="csY5" fmla="*/ 18288 h 18288"/>
              <a:gd name="csX6" fmla="*/ 0 w 1371600"/>
              <a:gd name="csY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C911B47-359B-29FA-E712-1B4A38E8E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/>
              <a:t>www.medicines.org.uk/emc/rmm/1278/Document</a:t>
            </a:r>
          </a:p>
        </p:txBody>
      </p:sp>
    </p:spTree>
    <p:extLst>
      <p:ext uri="{BB962C8B-B14F-4D97-AF65-F5344CB8AC3E}">
        <p14:creationId xmlns:p14="http://schemas.microsoft.com/office/powerpoint/2010/main" val="31998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FBEC67-C237-8715-1E1E-39B3E36A6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id="{18C61AA8-7E94-0DB3-C96E-5ED817642A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7AAD4-131E-CF2F-4468-B42AD45E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385" y="638089"/>
            <a:ext cx="6209024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NALOXONE </a:t>
            </a:r>
            <a:r>
              <a:rPr lang="en-US" sz="4600" dirty="0"/>
              <a:t>1.26 MG 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NASAL SPRAY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0FBEEF78-577A-657A-5BAE-B59DF6936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52434-DE01-4135-FF62-1FF88D787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7442" y="2664886"/>
            <a:ext cx="7319931" cy="39453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>
                <a:latin typeface="Arial"/>
                <a:cs typeface="Arial"/>
              </a:rPr>
              <a:t>•</a:t>
            </a:r>
            <a:r>
              <a:rPr lang="en-US" sz="2200" dirty="0"/>
              <a:t>Box contains TWO nasal sprays</a:t>
            </a:r>
            <a:endParaRPr lang="en-US" sz="2200" dirty="0">
              <a:ea typeface="Calibri"/>
              <a:cs typeface="Calibri"/>
            </a:endParaRPr>
          </a:p>
          <a:p>
            <a:r>
              <a:rPr lang="en-US" sz="2200" dirty="0">
                <a:latin typeface="Arial"/>
                <a:cs typeface="Arial"/>
              </a:rPr>
              <a:t>•</a:t>
            </a:r>
            <a:r>
              <a:rPr lang="en-US" sz="2200" dirty="0"/>
              <a:t>Each spray contains </a:t>
            </a:r>
            <a:r>
              <a:rPr lang="en-US" sz="2200" b="1" dirty="0"/>
              <a:t>ONE DOSE </a:t>
            </a:r>
            <a:r>
              <a:rPr lang="en-US" sz="2200" dirty="0"/>
              <a:t>of naloxone (1.26mg)</a:t>
            </a:r>
            <a:endParaRPr lang="en-US" sz="2200" dirty="0">
              <a:ea typeface="Calibri"/>
              <a:cs typeface="Calibri"/>
            </a:endParaRPr>
          </a:p>
          <a:p>
            <a:r>
              <a:rPr lang="en-US" sz="2200" dirty="0">
                <a:latin typeface="Arial"/>
                <a:cs typeface="Arial"/>
              </a:rPr>
              <a:t>•</a:t>
            </a:r>
            <a:r>
              <a:rPr lang="en-US" sz="2200" dirty="0">
                <a:solidFill>
                  <a:srgbClr val="C00000"/>
                </a:solidFill>
              </a:rPr>
              <a:t>Do not test - when it’s gone it’s gone!</a:t>
            </a:r>
            <a:endParaRPr lang="en-US" sz="2200" dirty="0"/>
          </a:p>
          <a:p>
            <a:r>
              <a:rPr lang="en-US" sz="2200" dirty="0">
                <a:latin typeface="Arial"/>
                <a:cs typeface="Arial"/>
              </a:rPr>
              <a:t>•</a:t>
            </a:r>
            <a:r>
              <a:rPr lang="en-US" sz="2200" dirty="0"/>
              <a:t>Administer the contents of one spray into the nostril </a:t>
            </a:r>
            <a:endParaRPr lang="en-US" sz="2200" dirty="0">
              <a:ea typeface="Calibri"/>
              <a:cs typeface="Calibri"/>
            </a:endParaRPr>
          </a:p>
          <a:p>
            <a:r>
              <a:rPr lang="en-US" sz="2200" dirty="0">
                <a:latin typeface="Arial"/>
                <a:cs typeface="Arial"/>
              </a:rPr>
              <a:t>•</a:t>
            </a:r>
            <a:r>
              <a:rPr lang="en-US" sz="2200" dirty="0"/>
              <a:t>Use the other nostril for the next dose</a:t>
            </a:r>
            <a:endParaRPr lang="en-US" sz="2200" dirty="0">
              <a:ea typeface="Calibri"/>
              <a:cs typeface="Calibri"/>
            </a:endParaRPr>
          </a:p>
          <a:p>
            <a:r>
              <a:rPr lang="en-US" sz="2200" dirty="0">
                <a:latin typeface="Arial"/>
                <a:cs typeface="Arial"/>
              </a:rPr>
              <a:t>•</a:t>
            </a:r>
            <a:r>
              <a:rPr lang="en-US" sz="2200" dirty="0"/>
              <a:t>Same device as Nyxoid but case may make it easier to people to carry.  </a:t>
            </a:r>
            <a:endParaRPr lang="en-US" dirty="0"/>
          </a:p>
          <a:p>
            <a:r>
              <a:rPr lang="en-US" sz="2200" dirty="0">
                <a:latin typeface="Arial"/>
                <a:cs typeface="Arial"/>
              </a:rPr>
              <a:t>•</a:t>
            </a:r>
            <a:r>
              <a:rPr lang="en-US" sz="2200" dirty="0"/>
              <a:t>Naloxone dose is slightly lower.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F6802C-54B7-0561-A7F0-B50F8A03AA9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90794" y="2378075"/>
            <a:ext cx="3226271" cy="227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05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1B666-AD96-3295-0EF5-828BE2A48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id="{0870435A-9835-8BB3-773F-7D3CE00A52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FBDF7170-1D2C-3C32-D419-60C631CE04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73DC7CA-29CB-B350-0B73-6328A876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>
                <a:ea typeface="Calibri Light"/>
                <a:cs typeface="Calibri Light"/>
              </a:rPr>
              <a:t>Naloxone 1.26mg nasal spray website</a:t>
            </a:r>
            <a:endParaRPr lang="en-US" dirty="0"/>
          </a:p>
        </p:txBody>
      </p:sp>
      <p:pic>
        <p:nvPicPr>
          <p:cNvPr id="13" name="Picture 12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8496F7C9-8C78-1AF0-B4E4-111E27F18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879" y="2133881"/>
            <a:ext cx="4966448" cy="3486710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DEA3A19-09A6-52F6-F771-6817F55C8E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latin typeface="Calibri"/>
                <a:ea typeface="Calibri"/>
                <a:cs typeface="Arial"/>
                <a:hlinkClick r:id="rId3"/>
              </a:rPr>
              <a:t>Prescribed Naloxone 1.26mg Nasal spray / likely to witness an opioid overdose | Naloxone United Kingdom</a:t>
            </a:r>
            <a:endParaRPr lang="en-US" sz="300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821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3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DE0C6-9146-68E8-7BD4-DA1AE533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600">
                <a:cs typeface="Calibri Light"/>
              </a:rPr>
              <a:t>Naloxone intramuscular Injection "Prenoxad"</a:t>
            </a:r>
            <a:endParaRPr lang="en-US" sz="4600"/>
          </a:p>
        </p:txBody>
      </p:sp>
      <p:sp>
        <p:nvSpPr>
          <p:cNvPr id="5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stationary, writing implement, marker&#10;&#10;Description automatically generated">
            <a:extLst>
              <a:ext uri="{FF2B5EF4-FFF2-40B4-BE49-F238E27FC236}">
                <a16:creationId xmlns:a16="http://schemas.microsoft.com/office/drawing/2014/main" id="{E25275AB-7EAA-EAC7-5745-2622BB92E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2" r="8653" b="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D690A8C5-5C34-41EE-4555-240963F5C6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633494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9047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9B9C4-3032-E3E3-8B0B-AD4FBFB8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use Prenoxad Injection – Demo or video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prenoxad injection- assembling and administering">
            <a:hlinkClick r:id="" action="ppaction://media"/>
            <a:extLst>
              <a:ext uri="{FF2B5EF4-FFF2-40B4-BE49-F238E27FC236}">
                <a16:creationId xmlns:a16="http://schemas.microsoft.com/office/drawing/2014/main" id="{BDCB6672-AE7E-1B9E-535F-D8DD32E101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37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1480B-98DE-981A-F6C8-16A7069E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Inject into large muscle of the </a:t>
            </a:r>
            <a:b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thigh or arm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DF9E1C5-1DAB-37C1-A94B-EF3BEAA4E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8" r="8010" b="-1"/>
          <a:stretch/>
        </p:blipFill>
        <p:spPr>
          <a:xfrm>
            <a:off x="5799651" y="1574019"/>
            <a:ext cx="4233811" cy="33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3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02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: Shape 104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46D00-C635-4956-9370-24FD6BEE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7" y="609599"/>
            <a:ext cx="4461781" cy="1322888"/>
          </a:xfrm>
        </p:spPr>
        <p:txBody>
          <a:bodyPr>
            <a:noAutofit/>
          </a:bodyPr>
          <a:lstStyle/>
          <a:p>
            <a:r>
              <a:rPr lang="en-US" sz="4200">
                <a:ea typeface="Calibri Light"/>
                <a:cs typeface="Calibri Light"/>
              </a:rPr>
              <a:t>Tear off Instruction Leaflet Available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B8FBC3-1A2A-E91F-5BA0-95DC7E76C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7" y="2194101"/>
            <a:ext cx="4019548" cy="3959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NHS Grampian resources</a:t>
            </a:r>
          </a:p>
          <a:p>
            <a:r>
              <a:rPr lang="en-US">
                <a:ea typeface="Calibri"/>
                <a:cs typeface="Calibri"/>
                <a:hlinkClick r:id="rId2"/>
              </a:rPr>
              <a:t>www.nhsghpcat.org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Other naloxone resources also available 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F4E85558-C17D-F580-BDD2-0CC75194A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755" y="2103120"/>
            <a:ext cx="2536904" cy="362355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B98E558F-91CD-3B1A-394A-D94C4681D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556" y="2103119"/>
            <a:ext cx="2627216" cy="370542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3642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3410C-5D23-D963-5067-DEA3C13E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Naloxone?</a:t>
            </a:r>
          </a:p>
        </p:txBody>
      </p:sp>
      <p:sp>
        <p:nvSpPr>
          <p:cNvPr id="9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FB5F8D-D7CB-A908-4F23-D36C90C699C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3427" y="2807208"/>
            <a:ext cx="4016115" cy="40353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" indent="0" eaLnBrk="1" hangingPunct="1">
              <a:lnSpc>
                <a:spcPct val="90000"/>
              </a:lnSpc>
              <a:buClr>
                <a:schemeClr val="tx2"/>
              </a:buClr>
              <a:buNone/>
            </a:pPr>
            <a:endParaRPr lang="en-US" altLang="en-US" sz="1700" dirty="0">
              <a:ea typeface="Calibri"/>
              <a:cs typeface="Calibri"/>
            </a:endParaRPr>
          </a:p>
          <a:p>
            <a:pPr indent="-228600" eaLnBrk="1" hangingPunct="1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1700" b="1" dirty="0">
                <a:solidFill>
                  <a:srgbClr val="FF0000"/>
                </a:solidFill>
              </a:rPr>
              <a:t>75</a:t>
            </a:r>
            <a:r>
              <a:rPr lang="en-US" altLang="en-US" sz="1700" b="1" dirty="0"/>
              <a:t> people </a:t>
            </a:r>
            <a:r>
              <a:rPr lang="en-US" altLang="en-US" sz="1700" dirty="0"/>
              <a:t>died in Grampian</a:t>
            </a:r>
            <a:endParaRPr lang="en-US" altLang="en-US" sz="1700" dirty="0">
              <a:cs typeface="Calibri"/>
            </a:endParaRPr>
          </a:p>
          <a:p>
            <a:pPr indent="-228600" eaLnBrk="1" hangingPunct="1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21</a:t>
            </a:r>
            <a:r>
              <a:rPr lang="en-US" sz="1700" dirty="0"/>
              <a:t> female, </a:t>
            </a:r>
            <a:r>
              <a:rPr lang="en-US" sz="1700" b="1" dirty="0">
                <a:solidFill>
                  <a:srgbClr val="FF0000"/>
                </a:solidFill>
              </a:rPr>
              <a:t>54</a:t>
            </a:r>
            <a:r>
              <a:rPr lang="en-US" sz="1700" dirty="0"/>
              <a:t> male</a:t>
            </a:r>
            <a:endParaRPr lang="en-US" altLang="en-US" sz="1700" dirty="0"/>
          </a:p>
          <a:p>
            <a:pPr indent="-228600" eaLnBrk="1" hangingPunct="1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Aberdeen City </a:t>
            </a:r>
            <a:r>
              <a:rPr lang="en-US" sz="1700" b="1" dirty="0"/>
              <a:t>:</a:t>
            </a:r>
            <a:r>
              <a:rPr lang="en-US" sz="1800" b="1" dirty="0">
                <a:solidFill>
                  <a:srgbClr val="FF0000"/>
                </a:solidFill>
              </a:rPr>
              <a:t>42</a:t>
            </a:r>
            <a:endParaRPr lang="en-US" sz="1800" dirty="0">
              <a:solidFill>
                <a:srgbClr val="FF0000"/>
              </a:solidFill>
              <a:cs typeface="Calibri"/>
            </a:endParaRPr>
          </a:p>
          <a:p>
            <a:pPr indent="-2286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AberdeenShire:</a:t>
            </a:r>
            <a:r>
              <a:rPr lang="en-US" sz="1700" b="1" dirty="0">
                <a:solidFill>
                  <a:srgbClr val="FF0000"/>
                </a:solidFill>
              </a:rPr>
              <a:t>24</a:t>
            </a:r>
            <a:endParaRPr lang="en-US" sz="1700" b="1" dirty="0">
              <a:solidFill>
                <a:srgbClr val="FF0000"/>
              </a:solidFill>
              <a:cs typeface="Calibri"/>
            </a:endParaRPr>
          </a:p>
          <a:p>
            <a:pPr indent="-2286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Moray </a:t>
            </a:r>
            <a:r>
              <a:rPr lang="en-US" sz="1700" b="1" dirty="0">
                <a:solidFill>
                  <a:srgbClr val="FF0000"/>
                </a:solidFill>
              </a:rPr>
              <a:t>9</a:t>
            </a:r>
            <a:endParaRPr lang="en-US" sz="1700" b="1" dirty="0">
              <a:solidFill>
                <a:srgbClr val="FF0000"/>
              </a:solidFill>
              <a:cs typeface="Calibri"/>
            </a:endParaRPr>
          </a:p>
          <a:p>
            <a:pPr indent="-228600" eaLnBrk="1" hangingPunct="1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1700" dirty="0"/>
              <a:t>This number has more than doubled in the last 10 years</a:t>
            </a:r>
            <a:endParaRPr lang="en-US" altLang="en-US" sz="1700" dirty="0">
              <a:cs typeface="Calibri"/>
            </a:endParaRPr>
          </a:p>
          <a:p>
            <a:pPr indent="-228600" eaLnBrk="1" hangingPunct="1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1700" dirty="0"/>
              <a:t>Drug related deaths are </a:t>
            </a:r>
            <a:r>
              <a:rPr lang="en-US" altLang="en-US" sz="1700" b="1" dirty="0"/>
              <a:t>ACCIDENTAL and PREVENTABLE</a:t>
            </a:r>
          </a:p>
        </p:txBody>
      </p:sp>
      <p:pic>
        <p:nvPicPr>
          <p:cNvPr id="3" name="Picture 2" descr="Suspected drug deaths in Scotland ...">
            <a:extLst>
              <a:ext uri="{FF2B5EF4-FFF2-40B4-BE49-F238E27FC236}">
                <a16:creationId xmlns:a16="http://schemas.microsoft.com/office/drawing/2014/main" id="{92A96D55-11A6-5A03-E36D-1418F6535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589" y="1720070"/>
            <a:ext cx="6454721" cy="36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9D50C-9CB7-0AA3-EF0D-0443507C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6589095" cy="1128068"/>
          </a:xfrm>
        </p:spPr>
        <p:txBody>
          <a:bodyPr anchor="ctr">
            <a:normAutofit/>
          </a:bodyPr>
          <a:lstStyle/>
          <a:p>
            <a:r>
              <a:rPr lang="en-US" sz="3700" dirty="0">
                <a:ea typeface="Calibri Light"/>
                <a:cs typeface="Calibri Light"/>
              </a:rPr>
              <a:t>For </a:t>
            </a:r>
            <a:r>
              <a:rPr lang="en-US" sz="3700" dirty="0" err="1">
                <a:ea typeface="Calibri Light"/>
                <a:cs typeface="Calibri Light"/>
              </a:rPr>
              <a:t>Prenoxad</a:t>
            </a:r>
            <a:r>
              <a:rPr lang="en-US" sz="3700" dirty="0">
                <a:ea typeface="Calibri Light"/>
                <a:cs typeface="Calibri Light"/>
              </a:rPr>
              <a:t>, </a:t>
            </a:r>
            <a:r>
              <a:rPr lang="en-US" sz="3700" dirty="0" err="1">
                <a:ea typeface="Calibri Light"/>
                <a:cs typeface="Calibri Light"/>
              </a:rPr>
              <a:t>Nyxoid</a:t>
            </a:r>
            <a:r>
              <a:rPr lang="en-US" sz="3700" dirty="0">
                <a:ea typeface="Calibri Light"/>
                <a:cs typeface="Calibri Light"/>
              </a:rPr>
              <a:t> and Naloxone 1.26mg nasal spray....</a:t>
            </a:r>
            <a:endParaRPr lang="en-US" sz="37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EB8F6-C16F-A543-82FD-E3775C716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890387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600">
                <a:ea typeface="+mn-lt"/>
                <a:cs typeface="+mn-lt"/>
              </a:rPr>
              <a:t>Administer one dose </a:t>
            </a:r>
            <a:r>
              <a:rPr lang="en-GB">
                <a:solidFill>
                  <a:srgbClr val="FF0000"/>
                </a:solidFill>
                <a:ea typeface="+mn-lt"/>
                <a:cs typeface="+mn-lt"/>
              </a:rPr>
              <a:t>every 2 – 3 minutes</a:t>
            </a:r>
            <a:r>
              <a:rPr lang="en-GB" sz="2600">
                <a:ea typeface="+mn-lt"/>
                <a:cs typeface="+mn-lt"/>
              </a:rPr>
              <a:t> until...</a:t>
            </a:r>
            <a:endParaRPr lang="en-US" sz="2600">
              <a:ea typeface="+mn-lt"/>
              <a:cs typeface="+mn-lt"/>
            </a:endParaRPr>
          </a:p>
          <a:p>
            <a:r>
              <a:rPr lang="en-GB" sz="2600">
                <a:ea typeface="+mn-lt"/>
                <a:cs typeface="+mn-lt"/>
              </a:rPr>
              <a:t>The person responds – put in recovery position and stay with them </a:t>
            </a:r>
            <a:r>
              <a:rPr lang="en-GB" sz="2600">
                <a:solidFill>
                  <a:srgbClr val="FF0000"/>
                </a:solidFill>
                <a:ea typeface="+mn-lt"/>
                <a:cs typeface="+mn-lt"/>
              </a:rPr>
              <a:t>OR</a:t>
            </a:r>
            <a:endParaRPr lang="en-US" sz="2600">
              <a:solidFill>
                <a:srgbClr val="FF0000"/>
              </a:solidFill>
              <a:ea typeface="+mn-lt"/>
              <a:cs typeface="+mn-lt"/>
            </a:endParaRPr>
          </a:p>
          <a:p>
            <a:r>
              <a:rPr lang="en-GB" sz="2600">
                <a:ea typeface="+mn-lt"/>
                <a:cs typeface="+mn-lt"/>
              </a:rPr>
              <a:t>The emergency services arrive and take over </a:t>
            </a:r>
            <a:r>
              <a:rPr lang="en-GB" sz="2600">
                <a:solidFill>
                  <a:srgbClr val="FF0000"/>
                </a:solidFill>
                <a:ea typeface="+mn-lt"/>
                <a:cs typeface="+mn-lt"/>
              </a:rPr>
              <a:t>OR </a:t>
            </a:r>
            <a:r>
              <a:rPr lang="en-GB" sz="2600">
                <a:solidFill>
                  <a:srgbClr val="000000"/>
                </a:solidFill>
                <a:ea typeface="+mn-lt"/>
                <a:cs typeface="+mn-lt"/>
              </a:rPr>
              <a:t>You</a:t>
            </a:r>
            <a:r>
              <a:rPr lang="en-GB" sz="2600">
                <a:ea typeface="+mn-lt"/>
                <a:cs typeface="+mn-lt"/>
              </a:rPr>
              <a:t> have no naloxone left </a:t>
            </a:r>
            <a:endParaRPr lang="en-US" sz="2600">
              <a:ea typeface="+mn-lt"/>
              <a:cs typeface="+mn-lt"/>
            </a:endParaRPr>
          </a:p>
          <a:p>
            <a:pPr marL="0" indent="0">
              <a:buNone/>
            </a:pPr>
            <a:endParaRPr lang="en-GB" sz="2000">
              <a:ea typeface="Calibri"/>
              <a:cs typeface="Calibri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9" descr="Text&#10;&#10;Description automatically generated">
            <a:extLst>
              <a:ext uri="{FF2B5EF4-FFF2-40B4-BE49-F238E27FC236}">
                <a16:creationId xmlns:a16="http://schemas.microsoft.com/office/drawing/2014/main" id="{BECA33C7-C776-B7CD-4B0D-FBF523A94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96" r="-2" b="20447"/>
          <a:stretch/>
        </p:blipFill>
        <p:spPr>
          <a:xfrm>
            <a:off x="7690642" y="929694"/>
            <a:ext cx="3362224" cy="192581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D6A5781A-843C-982C-2573-209E9E302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19" r="1" b="17035"/>
          <a:stretch/>
        </p:blipFill>
        <p:spPr>
          <a:xfrm>
            <a:off x="6983446" y="4041778"/>
            <a:ext cx="2857845" cy="1637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09DB11-E521-BC32-EF0A-93BAFE625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320" y="4004252"/>
            <a:ext cx="2452544" cy="17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84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1B85D-1AB5-5A09-28F5-9EC24EF4D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CF4AC-C57B-8280-BCA6-D8025BB9A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1" y="4582814"/>
            <a:ext cx="7132335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SPLIT INTO PAIRS AND TALK EACH OTHER THROUGH HOW TO USE NALOXONE – NYXOID AND PRENOXAD</a:t>
            </a:r>
          </a:p>
        </p:txBody>
      </p:sp>
    </p:spTree>
    <p:extLst>
      <p:ext uri="{BB962C8B-B14F-4D97-AF65-F5344CB8AC3E}">
        <p14:creationId xmlns:p14="http://schemas.microsoft.com/office/powerpoint/2010/main" val="12531257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altLang="en-US" sz="6600"/>
              <a:t>The Recovery Position and Basic Life Support</a:t>
            </a:r>
            <a:br>
              <a:rPr lang="en-US" altLang="en-US" sz="6600"/>
            </a:br>
            <a:r>
              <a:rPr lang="en-US" altLang="en-US" sz="6600">
                <a:ea typeface="Calibri Light"/>
                <a:cs typeface="Calibri Light"/>
              </a:rPr>
              <a:t>Where does naloxone fit in?</a:t>
            </a:r>
            <a:endParaRPr lang="en-US" altLang="en-US" sz="6600" kern="1200">
              <a:latin typeface="+mj-lt"/>
              <a:ea typeface="Calibri Light"/>
              <a:cs typeface="Calibri Light"/>
            </a:endParaRPr>
          </a:p>
        </p:txBody>
      </p:sp>
      <p:sp>
        <p:nvSpPr>
          <p:cNvPr id="2048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FC92A-E833-EDD6-3200-D2A06D2E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IN OVERDOSE, THE PERSON WILL BE UNCONSCIOUS...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EA6F656-4716-1870-155E-A0C0EBCE6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5622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6934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C9795-FB99-8D6A-A6C4-FAD7F25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RESPOND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1DECA-046C-CC80-5DAF-EBF5F1243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PRACTICAL DEMO OR VIDEO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prenoxad saving a life">
            <a:hlinkClick r:id="" action="ppaction://media"/>
            <a:extLst>
              <a:ext uri="{FF2B5EF4-FFF2-40B4-BE49-F238E27FC236}">
                <a16:creationId xmlns:a16="http://schemas.microsoft.com/office/drawing/2014/main" id="{0FB6DB43-D11B-87CB-FB00-18D69F7C22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5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15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17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E7442-9887-151F-5ED4-EF1E2AF1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>
                <a:ea typeface="Calibri Light"/>
                <a:cs typeface="Calibri Light"/>
              </a:rPr>
              <a:t>Be S.A.F.E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353D18-2641-D292-3715-B2268BBCD4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542583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3672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6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74" name="Freeform: Shape 7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B86821-770A-358A-40C1-DADCEE53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CALL 999 AND ASK FOR AN AMBULANCE</a:t>
            </a:r>
          </a:p>
        </p:txBody>
      </p: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4C198CAD-E975-3BD1-D5A7-60E093BE49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164951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6176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4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D0EC0-70E2-7AEC-13C3-52DFFFA0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97" y="474166"/>
            <a:ext cx="4555666" cy="1908736"/>
          </a:xfrm>
          <a:prstGeom prst="ellipse">
            <a:avLst/>
          </a:prstGeom>
        </p:spPr>
        <p:txBody>
          <a:bodyPr anchor="ctr">
            <a:noAutofit/>
          </a:bodyPr>
          <a:lstStyle/>
          <a:p>
            <a:r>
              <a:rPr lang="en-US" sz="4200" b="1">
                <a:ea typeface="Calibri Light"/>
                <a:cs typeface="Calibri Light"/>
              </a:rPr>
              <a:t>"Unconscious but breathing"</a:t>
            </a:r>
            <a:endParaRPr lang="en-US" sz="4200" b="1">
              <a:cs typeface="Calibri Light"/>
            </a:endParaRPr>
          </a:p>
        </p:txBody>
      </p:sp>
      <p:sp>
        <p:nvSpPr>
          <p:cNvPr id="40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1E42A-1A5A-91D9-C43D-C4955CA2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474166"/>
            <a:ext cx="7469670" cy="246945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2400">
                <a:ea typeface="+mn-lt"/>
                <a:cs typeface="+mn-lt"/>
              </a:rPr>
              <a:t>Put the person in the RECOVERY POSITION </a:t>
            </a:r>
            <a:endParaRPr lang="en-GB" sz="2400">
              <a:ea typeface="Calibri"/>
              <a:cs typeface="Calibri"/>
            </a:endParaRPr>
          </a:p>
          <a:p>
            <a:r>
              <a:rPr lang="en-GB" sz="2400">
                <a:ea typeface="+mn-lt"/>
                <a:cs typeface="+mn-lt"/>
              </a:rPr>
              <a:t>Tilt / adjust head back make sure airway remains open </a:t>
            </a:r>
            <a:endParaRPr lang="en-GB" sz="2400">
              <a:ea typeface="Calibri"/>
              <a:cs typeface="Calibri"/>
            </a:endParaRPr>
          </a:p>
          <a:p>
            <a:r>
              <a:rPr lang="en-GB" sz="2400">
                <a:ea typeface="+mn-lt"/>
                <a:cs typeface="+mn-lt"/>
              </a:rPr>
              <a:t>Administer naloxone every 2 to 3 minutes until person responds, ambulance arrives, or kit is finished </a:t>
            </a:r>
            <a:endParaRPr lang="en-GB" sz="2400">
              <a:ea typeface="Calibri"/>
              <a:cs typeface="Calibri"/>
            </a:endParaRPr>
          </a:p>
          <a:p>
            <a:r>
              <a:rPr lang="en-GB" sz="2400">
                <a:ea typeface="+mn-lt"/>
                <a:cs typeface="+mn-lt"/>
              </a:rPr>
              <a:t>Check breathing regularly </a:t>
            </a:r>
          </a:p>
          <a:p>
            <a:r>
              <a:rPr lang="en-GB" sz="2400">
                <a:ea typeface="Calibri"/>
                <a:cs typeface="Calibri"/>
              </a:rPr>
              <a:t>Image Scottish Drugs Forum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E02334F-1003-20A9-ECB1-43E8FCC2A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95" b="18973"/>
          <a:stretch/>
        </p:blipFill>
        <p:spPr>
          <a:xfrm>
            <a:off x="544672" y="3014328"/>
            <a:ext cx="10917936" cy="366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66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2590B-22FE-9E77-BB40-F6AB4341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>
                <a:ea typeface="Calibri Light"/>
                <a:cs typeface="Calibri Light"/>
              </a:rPr>
              <a:t>"unconscious and NOT breathing"</a:t>
            </a:r>
            <a:endParaRPr lang="en-US" sz="52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B95728C-12A0-AC58-133F-E9C38D3186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010686"/>
              </p:ext>
            </p:extLst>
          </p:nvPr>
        </p:nvGraphicFramePr>
        <p:xfrm>
          <a:off x="201489" y="1598763"/>
          <a:ext cx="11840369" cy="5013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21969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CC33D-ECEE-FEC7-096A-CCDDDCC71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>
                <a:ea typeface="Calibri Light"/>
                <a:cs typeface="Calibri Light"/>
              </a:rPr>
              <a:t> DIFFERENCES SINCE COVID</a:t>
            </a:r>
            <a:endParaRPr lang="en-US" sz="5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F82E35E1-F0A4-76A3-EA6D-D4699DC652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383222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571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">
            <a:extLst>
              <a:ext uri="{FF2B5EF4-FFF2-40B4-BE49-F238E27FC236}">
                <a16:creationId xmlns:a16="http://schemas.microsoft.com/office/drawing/2014/main" id="{9B9CF769-DE10-9423-3F56-47B8A0E06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06" y="4334333"/>
            <a:ext cx="1678781" cy="208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">
            <a:extLst>
              <a:ext uri="{FF2B5EF4-FFF2-40B4-BE49-F238E27FC236}">
                <a16:creationId xmlns:a16="http://schemas.microsoft.com/office/drawing/2014/main" id="{A3C9795B-80DC-0ECB-E99F-278CAA2CAD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r="9378"/>
          <a:stretch>
            <a:fillRect/>
          </a:stretch>
        </p:blipFill>
        <p:spPr bwMode="auto">
          <a:xfrm>
            <a:off x="8133005" y="2215107"/>
            <a:ext cx="3267897" cy="20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35A0F81-365F-3714-D185-DA27175C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19" y="326741"/>
            <a:ext cx="9152164" cy="795507"/>
          </a:xfrm>
        </p:spPr>
        <p:txBody>
          <a:bodyPr>
            <a:normAutofit/>
          </a:bodyPr>
          <a:lstStyle/>
          <a:p>
            <a:pPr algn="ctr"/>
            <a:r>
              <a:rPr lang="en-GB" sz="39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Naloxone?</a:t>
            </a:r>
            <a:endParaRPr lang="en-US" dirty="0"/>
          </a:p>
        </p:txBody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ACBAE585-30DF-B7F8-4829-9009602DCA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6712" y="1322332"/>
            <a:ext cx="10887177" cy="5214587"/>
          </a:xfrm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Clr>
                <a:schemeClr val="tx2"/>
              </a:buClr>
              <a:buNone/>
            </a:pPr>
            <a:r>
              <a:rPr lang="en-GB" altLang="en-US" sz="2200">
                <a:latin typeface="Calibri"/>
                <a:cs typeface="Calibri"/>
              </a:rPr>
              <a:t>The following substances were </a:t>
            </a:r>
            <a:r>
              <a:rPr lang="en-GB" altLang="en-US" sz="2200">
                <a:solidFill>
                  <a:srgbClr val="FF0000"/>
                </a:solidFill>
                <a:latin typeface="Calibri"/>
                <a:cs typeface="Calibri"/>
              </a:rPr>
              <a:t>most commonly found</a:t>
            </a:r>
            <a:r>
              <a:rPr lang="en-GB" altLang="en-US" sz="2200">
                <a:latin typeface="Calibri"/>
                <a:cs typeface="Calibri"/>
              </a:rPr>
              <a:t> in Scotland’ drug related deaths.  The percentage shows the number of people who died with them in their system</a:t>
            </a:r>
            <a:endParaRPr lang="en-US" sz="220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 3" panose="05040102010807070707" pitchFamily="18" charset="2"/>
              <a:buNone/>
            </a:pPr>
            <a:endParaRPr lang="en-GB" altLang="en-US" b="1" i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endParaRPr lang="en-GB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415" name="Picture 1">
            <a:extLst>
              <a:ext uri="{FF2B5EF4-FFF2-40B4-BE49-F238E27FC236}">
                <a16:creationId xmlns:a16="http://schemas.microsoft.com/office/drawing/2014/main" id="{36240165-153A-B725-4D67-CB44E384F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31374" r="30891" b="25067"/>
          <a:stretch>
            <a:fillRect/>
          </a:stretch>
        </p:blipFill>
        <p:spPr bwMode="auto">
          <a:xfrm>
            <a:off x="916752" y="2219998"/>
            <a:ext cx="3084170" cy="2002567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6">
            <a:extLst>
              <a:ext uri="{FF2B5EF4-FFF2-40B4-BE49-F238E27FC236}">
                <a16:creationId xmlns:a16="http://schemas.microsoft.com/office/drawing/2014/main" id="{C5164E88-8AFE-521F-F8CE-9943D1E2D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3926"/>
          <a:stretch>
            <a:fillRect/>
          </a:stretch>
        </p:blipFill>
        <p:spPr bwMode="auto">
          <a:xfrm>
            <a:off x="914230" y="4326476"/>
            <a:ext cx="3073244" cy="2003332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Box 3">
            <a:extLst>
              <a:ext uri="{FF2B5EF4-FFF2-40B4-BE49-F238E27FC236}">
                <a16:creationId xmlns:a16="http://schemas.microsoft.com/office/drawing/2014/main" id="{93C6F70E-829B-D340-9D9F-69532FB95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370" y="3091722"/>
            <a:ext cx="2373965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u="sng" dirty="0">
                <a:latin typeface="Arial"/>
                <a:cs typeface="Arial"/>
              </a:rPr>
              <a:t>BENZODIAZEPINES</a:t>
            </a:r>
          </a:p>
          <a:p>
            <a:pPr algn="ctr"/>
            <a:r>
              <a:rPr lang="en-GB" altLang="en-US" dirty="0">
                <a:latin typeface="Arial"/>
                <a:cs typeface="Arial"/>
              </a:rPr>
              <a:t>41% Grampian</a:t>
            </a:r>
          </a:p>
          <a:p>
            <a:pPr algn="ctr"/>
            <a:r>
              <a:rPr lang="en-GB" altLang="en-US" dirty="0">
                <a:latin typeface="Arial"/>
                <a:cs typeface="Arial"/>
              </a:rPr>
              <a:t> 57% Scotland</a:t>
            </a:r>
          </a:p>
        </p:txBody>
      </p:sp>
      <p:sp>
        <p:nvSpPr>
          <p:cNvPr id="17418" name="TextBox 9">
            <a:extLst>
              <a:ext uri="{FF2B5EF4-FFF2-40B4-BE49-F238E27FC236}">
                <a16:creationId xmlns:a16="http://schemas.microsoft.com/office/drawing/2014/main" id="{46672A5C-4AC0-2B25-A94D-802B623B8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300" y="3003103"/>
            <a:ext cx="2523643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u="sng"/>
              <a:t>ALCOHOL</a:t>
            </a:r>
          </a:p>
          <a:p>
            <a:pPr algn="ctr"/>
            <a:r>
              <a:rPr lang="en-GB" altLang="en-US"/>
              <a:t>16% Grampian</a:t>
            </a:r>
          </a:p>
          <a:p>
            <a:pPr algn="ctr"/>
            <a:r>
              <a:rPr lang="en-GB" altLang="en-US"/>
              <a:t>12% Scotland</a:t>
            </a:r>
          </a:p>
        </p:txBody>
      </p:sp>
      <p:sp>
        <p:nvSpPr>
          <p:cNvPr id="17419" name="TextBox 10">
            <a:extLst>
              <a:ext uri="{FF2B5EF4-FFF2-40B4-BE49-F238E27FC236}">
                <a16:creationId xmlns:a16="http://schemas.microsoft.com/office/drawing/2014/main" id="{2BD5076D-0B9C-CF30-90F0-77A64D242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964" y="5204167"/>
            <a:ext cx="2387412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u="sng" dirty="0">
                <a:latin typeface="Arial"/>
                <a:cs typeface="Arial"/>
              </a:rPr>
              <a:t>GABAPENTINOIDS</a:t>
            </a:r>
          </a:p>
          <a:p>
            <a:pPr algn="ctr"/>
            <a:r>
              <a:rPr lang="en-GB" altLang="en-US" dirty="0">
                <a:latin typeface="Arial"/>
                <a:cs typeface="Arial"/>
              </a:rPr>
              <a:t>28% Grampian</a:t>
            </a:r>
          </a:p>
          <a:p>
            <a:pPr algn="ctr"/>
            <a:r>
              <a:rPr lang="en-GB" altLang="en-US" dirty="0">
                <a:latin typeface="Arial"/>
                <a:cs typeface="Arial"/>
              </a:rPr>
              <a:t>35% Scotland</a:t>
            </a:r>
          </a:p>
        </p:txBody>
      </p:sp>
      <p:pic>
        <p:nvPicPr>
          <p:cNvPr id="17421" name="Picture 13">
            <a:extLst>
              <a:ext uri="{FF2B5EF4-FFF2-40B4-BE49-F238E27FC236}">
                <a16:creationId xmlns:a16="http://schemas.microsoft.com/office/drawing/2014/main" id="{8EE43678-7A26-903B-D359-2C23CA308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r="29845"/>
          <a:stretch>
            <a:fillRect/>
          </a:stretch>
        </p:blipFill>
        <p:spPr bwMode="auto">
          <a:xfrm>
            <a:off x="9791688" y="4320727"/>
            <a:ext cx="1609214" cy="210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TextBox 14">
            <a:extLst>
              <a:ext uri="{FF2B5EF4-FFF2-40B4-BE49-F238E27FC236}">
                <a16:creationId xmlns:a16="http://schemas.microsoft.com/office/drawing/2014/main" id="{6A2A8782-7CC1-1CE4-CDD7-3398E34AB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0686" y="5196696"/>
            <a:ext cx="253709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u="sng" dirty="0">
                <a:latin typeface="Arial"/>
                <a:cs typeface="Arial"/>
              </a:rPr>
              <a:t>COCAINE</a:t>
            </a:r>
          </a:p>
          <a:p>
            <a:pPr algn="ctr"/>
            <a:r>
              <a:rPr lang="en-GB" altLang="en-US" dirty="0">
                <a:latin typeface="Arial"/>
                <a:cs typeface="Arial"/>
              </a:rPr>
              <a:t>50% Grampian </a:t>
            </a:r>
            <a:endParaRPr lang="en-GB" altLang="en-US" dirty="0">
              <a:cs typeface="Arial"/>
            </a:endParaRPr>
          </a:p>
          <a:p>
            <a:pPr algn="ctr"/>
            <a:r>
              <a:rPr lang="en-GB" altLang="en-US" dirty="0">
                <a:latin typeface="Arial"/>
                <a:cs typeface="Arial"/>
              </a:rPr>
              <a:t>35% Scotland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201" y="2743508"/>
            <a:ext cx="3569542" cy="292484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93C6F70E-829B-D340-9D9F-69532FB95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334" y="4587518"/>
            <a:ext cx="3057524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u="sng" dirty="0">
                <a:latin typeface="Arial"/>
                <a:cs typeface="Arial"/>
              </a:rPr>
              <a:t>OPIOIDS</a:t>
            </a:r>
          </a:p>
          <a:p>
            <a:pPr algn="ctr"/>
            <a:r>
              <a:rPr lang="en-GB" altLang="en-US" dirty="0">
                <a:latin typeface="Arial"/>
                <a:cs typeface="Arial"/>
              </a:rPr>
              <a:t>77% Grampian</a:t>
            </a:r>
          </a:p>
          <a:p>
            <a:pPr algn="ctr"/>
            <a:r>
              <a:rPr lang="en-GB" altLang="en-US" dirty="0">
                <a:latin typeface="Arial"/>
                <a:cs typeface="Arial"/>
              </a:rPr>
              <a:t> 82% Scotland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1374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952E8-CFA1-54EF-3FD8-6605EC83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a typeface="Calibri Light"/>
                <a:cs typeface="Calibri Light"/>
              </a:rPr>
              <a:t>Want to learn more about basic life support?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C1E169-15DB-80DC-C2DA-9F122E64FB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2947132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01499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19" name="Rectangle 2051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1" name="Right Triangle 2052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3" name="Rectangle 2052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altLang="en-US" sz="9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MAKING SUPPLIES OF NALOXONE</a:t>
            </a:r>
          </a:p>
        </p:txBody>
      </p:sp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A430D-FE54-C449-EF0C-D9C569DC3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29" y="1625804"/>
            <a:ext cx="9445924" cy="43167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RECAP: </a:t>
            </a:r>
            <a:r>
              <a:rPr lang="en-US" sz="5600" kern="1200"/>
              <a:t/>
            </a:r>
            <a:br>
              <a:rPr lang="en-US" sz="5600" kern="1200"/>
            </a:br>
            <a:r>
              <a:rPr lang="en-US" sz="5600" kern="1200">
                <a:latin typeface="+mj-lt"/>
                <a:ea typeface="+mj-ea"/>
                <a:cs typeface="+mj-cs"/>
              </a:rPr>
              <a:t>WHO CAN HAVE A SUPPLY OF NALOXONE?</a:t>
            </a:r>
            <a:endParaRPr lang="en-US" sz="5600" kern="1200">
              <a:latin typeface="+mj-l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251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10A6E-6E2A-F337-7707-783480337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800">
                <a:ea typeface="Calibri Light"/>
                <a:cs typeface="Calibri Light"/>
              </a:rPr>
              <a:t>WHO CAN HAVE A SUPPLY OF NALOXONE?</a:t>
            </a:r>
            <a:endParaRPr lang="en-US" sz="38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7EF624-9B64-A723-1F1D-8802A4C0EF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3804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57024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7D856-2640-EF7E-6F14-1350A7F0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90" y="443952"/>
            <a:ext cx="4137499" cy="18210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What about young people?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54D69E-02F3-9BA6-B779-980288B1C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8959" y="2434201"/>
            <a:ext cx="4738148" cy="42420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THEMSELVES AT RISK OF OVERDOSE OR IN CONTACT WITH SOMEONE AT RISK OF OVERDOSE</a:t>
            </a:r>
            <a:endParaRPr lang="en-US" sz="2400">
              <a:cs typeface="Calibri"/>
            </a:endParaRPr>
          </a:p>
          <a:p>
            <a:r>
              <a:rPr lang="en-US" sz="2400"/>
              <a:t>Existing GIRFEC/Child protection processes should be followed  </a:t>
            </a:r>
            <a:endParaRPr lang="en-US" sz="2400">
              <a:cs typeface="Calibri"/>
            </a:endParaRPr>
          </a:p>
          <a:p>
            <a:r>
              <a:rPr lang="en-US" sz="2400"/>
              <a:t>Assess on an individual basis – should be carried out by people with experience</a:t>
            </a:r>
            <a:endParaRPr lang="en-US" sz="2400">
              <a:cs typeface="Calibri"/>
            </a:endParaRPr>
          </a:p>
          <a:p>
            <a:r>
              <a:rPr lang="en-US" sz="2400"/>
              <a:t>If unsure – contact specialist drug or young people's service </a:t>
            </a:r>
            <a:endParaRPr lang="en-US" sz="2400">
              <a:cs typeface="Calibri"/>
            </a:endParaRP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929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7D856-2640-EF7E-6F14-1350A7F0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49" y="338850"/>
            <a:ext cx="4255740" cy="19261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What about young people?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54D69E-02F3-9BA6-B779-980288B1C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4442" y="2092615"/>
            <a:ext cx="4873223" cy="41763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Does child have capacity to be trained and use naloxone?</a:t>
            </a:r>
            <a:endParaRPr lang="en-US" sz="2400">
              <a:cs typeface="Calibri"/>
            </a:endParaRPr>
          </a:p>
          <a:p>
            <a:r>
              <a:rPr lang="en-US" sz="2400"/>
              <a:t>Might be that training focuses on calling ambulance to get help</a:t>
            </a:r>
            <a:endParaRPr lang="en-US" sz="2400">
              <a:cs typeface="Calibri"/>
            </a:endParaRPr>
          </a:p>
          <a:p>
            <a:r>
              <a:rPr lang="en-US" sz="2400"/>
              <a:t>Are there any significant others/</a:t>
            </a:r>
            <a:r>
              <a:rPr lang="en-US" sz="2400" err="1"/>
              <a:t>carers</a:t>
            </a:r>
            <a:r>
              <a:rPr lang="en-US" sz="2400"/>
              <a:t> that also need training?</a:t>
            </a:r>
            <a:endParaRPr lang="en-US" sz="2400">
              <a:cs typeface="Calibri"/>
            </a:endParaRPr>
          </a:p>
          <a:p>
            <a:r>
              <a:rPr lang="en-US" sz="2400"/>
              <a:t>Weigh up risks versus benefits of all available options</a:t>
            </a:r>
            <a:endParaRPr lang="en-US" sz="2400">
              <a:cs typeface="Calibri"/>
            </a:endParaRPr>
          </a:p>
          <a:p>
            <a:r>
              <a:rPr lang="en-US" sz="2400"/>
              <a:t>Consider trauma of the young person not knowing what to do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73525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6F7AB-BE73-D807-318D-A4204B250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ea typeface="Calibri Light"/>
                <a:cs typeface="Calibri Light"/>
              </a:rPr>
              <a:t>Making supplies to people at risk or likely to witness overdose</a:t>
            </a:r>
            <a:endParaRPr lang="en-US" sz="5400">
              <a:cs typeface="Calibri Light"/>
            </a:endParaRPr>
          </a:p>
        </p:txBody>
      </p:sp>
      <p:sp>
        <p:nvSpPr>
          <p:cNvPr id="49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55E03E13-1BFF-3C52-C9FF-71696ADC42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60876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10893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9D696-742C-0C88-1717-B2CAFEC7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cs typeface="Calibri Light"/>
              </a:rPr>
              <a:t>Key points</a:t>
            </a:r>
            <a:endParaRPr lang="en-US" sz="54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74A827-9C79-A725-035A-CE6AA84E50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939146"/>
              </p:ext>
            </p:extLst>
          </p:nvPr>
        </p:nvGraphicFramePr>
        <p:xfrm>
          <a:off x="4648018" y="669577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7834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A5105-6055-4DE2-D596-E000329E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700" kern="1200" dirty="0">
                <a:latin typeface="+mj-lt"/>
                <a:ea typeface="+mj-ea"/>
                <a:cs typeface="+mj-cs"/>
              </a:rPr>
              <a:t>Q: NYXOID</a:t>
            </a:r>
            <a:r>
              <a:rPr lang="en-US" sz="6700" dirty="0"/>
              <a:t>, </a:t>
            </a:r>
            <a:r>
              <a:rPr lang="en-US" sz="6700" kern="1200" dirty="0">
                <a:latin typeface="+mj-lt"/>
                <a:ea typeface="+mj-ea"/>
                <a:cs typeface="+mj-cs"/>
              </a:rPr>
              <a:t>PRENOXAD </a:t>
            </a:r>
            <a:r>
              <a:rPr lang="en-US" sz="6700" dirty="0"/>
              <a:t>OR NALOXONE 1.26MG NASAL SPRAY </a:t>
            </a:r>
            <a:r>
              <a:rPr lang="en-US" sz="6700" kern="1200" dirty="0">
                <a:latin typeface="+mj-lt"/>
                <a:ea typeface="+mj-ea"/>
                <a:cs typeface="+mj-cs"/>
              </a:rPr>
              <a:t>– WHICH IS BEST?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386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54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F6D39-008C-CA78-1A4D-6E7066A0E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 fontScale="90000"/>
          </a:bodyPr>
          <a:lstStyle/>
          <a:p>
            <a:r>
              <a:rPr lang="en-US" sz="3700" dirty="0">
                <a:ea typeface="Calibri Light"/>
                <a:cs typeface="Calibri Light"/>
              </a:rPr>
              <a:t>Q: </a:t>
            </a:r>
            <a:r>
              <a:rPr lang="en-US" sz="3700" dirty="0" smtClean="0">
                <a:ea typeface="Calibri Light"/>
                <a:cs typeface="Calibri Light"/>
              </a:rPr>
              <a:t>NYXOID, PRENOXAD OR NALOXONE 1.26MG NASAL SPRAY </a:t>
            </a:r>
            <a:r>
              <a:rPr lang="en-US" sz="3700" dirty="0">
                <a:ea typeface="Calibri Light"/>
                <a:cs typeface="Calibri Light"/>
              </a:rPr>
              <a:t>– WHICH IS BEST?</a:t>
            </a:r>
            <a:endParaRPr lang="en-US" sz="3700" dirty="0"/>
          </a:p>
        </p:txBody>
      </p:sp>
      <p:grpSp>
        <p:nvGrpSpPr>
          <p:cNvPr id="68" name="Group 5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69" name="Rectangle 5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5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6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E6AAB6C-CD5F-051B-05DF-AD49EC29A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72" y="2330505"/>
            <a:ext cx="6543273" cy="429588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200" dirty="0">
                <a:solidFill>
                  <a:srgbClr val="C00000"/>
                </a:solidFill>
                <a:ea typeface="Calibri"/>
                <a:cs typeface="Calibri"/>
              </a:rPr>
              <a:t>A: THE ONE THAT WILL BE USED!</a:t>
            </a:r>
          </a:p>
          <a:p>
            <a:r>
              <a:rPr lang="en-US" sz="2200" dirty="0">
                <a:ea typeface="Calibri"/>
                <a:cs typeface="Calibri"/>
              </a:rPr>
              <a:t>A single dose of either should work in roughly the same time</a:t>
            </a:r>
          </a:p>
          <a:p>
            <a:r>
              <a:rPr lang="en-GB" sz="2200" dirty="0">
                <a:ea typeface="Calibri"/>
                <a:cs typeface="Calibri"/>
              </a:rPr>
              <a:t>Naloxone 1.26mg nasal spray </a:t>
            </a:r>
            <a:r>
              <a:rPr lang="en-GB" sz="2200" i="1" dirty="0">
                <a:ea typeface="Calibri"/>
                <a:cs typeface="Calibri"/>
              </a:rPr>
              <a:t>might </a:t>
            </a:r>
            <a:r>
              <a:rPr lang="en-GB" sz="2200" dirty="0">
                <a:ea typeface="Calibri"/>
                <a:cs typeface="Calibri"/>
              </a:rPr>
              <a:t>be easier to carry</a:t>
            </a:r>
          </a:p>
          <a:p>
            <a:r>
              <a:rPr lang="en-GB" sz="2200" dirty="0" err="1">
                <a:ea typeface="Calibri"/>
                <a:cs typeface="Calibri"/>
              </a:rPr>
              <a:t>Nyxoid</a:t>
            </a:r>
            <a:r>
              <a:rPr lang="en-GB" sz="2200" dirty="0">
                <a:ea typeface="Calibri"/>
                <a:cs typeface="Calibri"/>
              </a:rPr>
              <a:t> </a:t>
            </a:r>
            <a:r>
              <a:rPr lang="en-GB" sz="2200" i="1" dirty="0">
                <a:ea typeface="Calibri"/>
                <a:cs typeface="Calibri"/>
              </a:rPr>
              <a:t>might </a:t>
            </a:r>
            <a:r>
              <a:rPr lang="en-GB" sz="2200" dirty="0">
                <a:ea typeface="Calibri"/>
                <a:cs typeface="Calibri"/>
              </a:rPr>
              <a:t>be better for</a:t>
            </a:r>
            <a:endParaRPr lang="en-US" sz="2200">
              <a:ea typeface="+mn-lt"/>
              <a:cs typeface="+mn-lt"/>
            </a:endParaRPr>
          </a:p>
          <a:p>
            <a:pPr lvl="1"/>
            <a:r>
              <a:rPr lang="en-GB" sz="2200" dirty="0">
                <a:ea typeface="Calibri"/>
                <a:cs typeface="Calibri"/>
              </a:rPr>
              <a:t>Younger people – licensed from 14 years vs 16 years for </a:t>
            </a:r>
            <a:r>
              <a:rPr lang="en-GB" sz="2200" dirty="0" err="1">
                <a:ea typeface="Calibri"/>
                <a:cs typeface="Calibri"/>
              </a:rPr>
              <a:t>Prenoxad</a:t>
            </a:r>
            <a:endParaRPr lang="en-US" sz="2200">
              <a:ea typeface="+mn-lt"/>
              <a:cs typeface="+mn-lt"/>
            </a:endParaRPr>
          </a:p>
          <a:p>
            <a:pPr lvl="1"/>
            <a:r>
              <a:rPr lang="en-GB" sz="2200" dirty="0">
                <a:ea typeface="Calibri"/>
                <a:cs typeface="Calibri"/>
              </a:rPr>
              <a:t>People who won’t take the injectable product  e.g. Don’t like injections, Family members, non-clinical service workers </a:t>
            </a:r>
            <a:endParaRPr lang="en-US" sz="2200">
              <a:ea typeface="+mn-lt"/>
              <a:cs typeface="+mn-lt"/>
            </a:endParaRPr>
          </a:p>
          <a:p>
            <a:pPr lvl="1"/>
            <a:r>
              <a:rPr lang="en-GB" sz="2200" dirty="0">
                <a:ea typeface="Calibri"/>
                <a:cs typeface="Calibri"/>
              </a:rPr>
              <a:t>People who have refused naloxone in the past</a:t>
            </a:r>
            <a:endParaRPr lang="en-US" sz="2200">
              <a:ea typeface="+mn-lt"/>
              <a:cs typeface="+mn-lt"/>
            </a:endParaRPr>
          </a:p>
          <a:p>
            <a:r>
              <a:rPr lang="en-GB" sz="2200" dirty="0">
                <a:ea typeface="+mn-lt"/>
                <a:cs typeface="+mn-lt"/>
              </a:rPr>
              <a:t>Check what the person's preference is</a:t>
            </a:r>
            <a:endParaRPr lang="en-GB" sz="2200">
              <a:ea typeface="+mn-lt"/>
              <a:cs typeface="+mn-lt"/>
            </a:endParaRPr>
          </a:p>
        </p:txBody>
      </p:sp>
      <p:sp>
        <p:nvSpPr>
          <p:cNvPr id="72" name="Rectangle 6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7BB2347E-848D-9329-E522-84F97EA51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240" y="1078346"/>
            <a:ext cx="3033616" cy="1999211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stationary, writing implement, marker&#10;&#10;Description automatically generated">
            <a:extLst>
              <a:ext uri="{FF2B5EF4-FFF2-40B4-BE49-F238E27FC236}">
                <a16:creationId xmlns:a16="http://schemas.microsoft.com/office/drawing/2014/main" id="{6C0E574B-BACD-6B35-B3F4-F345B3341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475" y="3707894"/>
            <a:ext cx="2903465" cy="2518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452F3E-467E-E657-CDF6-ECC122623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229" y="1198706"/>
            <a:ext cx="2186998" cy="15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25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2" name="Rectangle 18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A0F81-365F-3714-D185-DA27175C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5400">
                <a:cs typeface="Calibri Light"/>
              </a:rPr>
              <a:t>Why Naloxone?</a:t>
            </a:r>
            <a:endParaRPr lang="en-GB" sz="5400"/>
          </a:p>
        </p:txBody>
      </p:sp>
      <p:sp>
        <p:nvSpPr>
          <p:cNvPr id="18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" name="Picture 147" descr="A close-up of a medicine box&#10;&#10;Description automatically generated">
            <a:extLst>
              <a:ext uri="{FF2B5EF4-FFF2-40B4-BE49-F238E27FC236}">
                <a16:creationId xmlns:a16="http://schemas.microsoft.com/office/drawing/2014/main" id="{D1BB3470-A977-FFEB-C0FD-63C34E658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80" r="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36FADB-B73D-3A28-955B-E6DCF63DD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5096266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79901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8AF72-3308-4701-CE5D-E7C6C144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>
                <a:cs typeface="Calibri Light"/>
              </a:rPr>
              <a:t>NALOXONE KEY INFORMATION SHEET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12737-83CE-D604-D91B-9AE831ABA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31" y="2342411"/>
            <a:ext cx="5261893" cy="40033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cs typeface="Calibri"/>
              </a:rPr>
              <a:t>Designed to help you remember key points to use when training people</a:t>
            </a:r>
          </a:p>
          <a:p>
            <a:r>
              <a:rPr lang="en-US" sz="2400" dirty="0">
                <a:cs typeface="Calibri"/>
              </a:rPr>
              <a:t>Get it here </a:t>
            </a:r>
            <a:r>
              <a:rPr lang="en-US" sz="2400" dirty="0">
                <a:ea typeface="+mn-lt"/>
                <a:cs typeface="+mn-lt"/>
                <a:hlinkClick r:id="rId2"/>
              </a:rPr>
              <a:t>www.hi-netgrampian.scot.nhs.uk/wp-content/uploads/2020/07/Naloxone-Key-Information-Sheet-.pdf</a:t>
            </a:r>
            <a:r>
              <a:rPr lang="en-US" sz="2400" dirty="0">
                <a:ea typeface="+mn-lt"/>
                <a:cs typeface="+mn-lt"/>
              </a:rPr>
              <a:t> </a:t>
            </a:r>
          </a:p>
          <a:p>
            <a:r>
              <a:rPr lang="en-US" sz="2400" dirty="0">
                <a:cs typeface="Calibri"/>
              </a:rPr>
              <a:t>(Google "</a:t>
            </a:r>
            <a:r>
              <a:rPr lang="en-US" sz="2400" dirty="0" err="1">
                <a:cs typeface="Calibri"/>
              </a:rPr>
              <a:t>hinet</a:t>
            </a:r>
            <a:r>
              <a:rPr lang="en-US" sz="2400" dirty="0">
                <a:cs typeface="Calibri"/>
              </a:rPr>
              <a:t> take home naloxone")</a:t>
            </a:r>
          </a:p>
          <a:p>
            <a:r>
              <a:rPr lang="en-US" sz="2400" dirty="0">
                <a:cs typeface="Calibri"/>
              </a:rPr>
              <a:t>Suggestions to improve are welcome Email: </a:t>
            </a:r>
            <a:r>
              <a:rPr lang="en-US" sz="2400" dirty="0" err="1">
                <a:cs typeface="Calibri"/>
              </a:rPr>
              <a:t>gram.smspharamcists@nhs.scot</a:t>
            </a:r>
          </a:p>
          <a:p>
            <a:endParaRPr lang="en-US" sz="2000">
              <a:cs typeface="Calibri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E0175-1072-2A07-6738-16F8C4029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660" y="207817"/>
            <a:ext cx="4777227" cy="645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00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5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CD95C-60BC-5896-2325-D552E95A2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cs typeface="Calibri Light"/>
              </a:rPr>
              <a:t>Recording naloxone supplies </a:t>
            </a:r>
            <a:endParaRPr lang="en-US" sz="5400"/>
          </a:p>
        </p:txBody>
      </p:sp>
      <p:sp>
        <p:nvSpPr>
          <p:cNvPr id="44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sX0" fmla="*/ 0 w 18288"/>
              <a:gd name="csY0" fmla="*/ 0 h 5590381"/>
              <a:gd name="csX1" fmla="*/ 18288 w 18288"/>
              <a:gd name="csY1" fmla="*/ 0 h 5590381"/>
              <a:gd name="csX2" fmla="*/ 18288 w 18288"/>
              <a:gd name="csY2" fmla="*/ 754701 h 5590381"/>
              <a:gd name="csX3" fmla="*/ 18288 w 18288"/>
              <a:gd name="csY3" fmla="*/ 1565307 h 5590381"/>
              <a:gd name="csX4" fmla="*/ 18288 w 18288"/>
              <a:gd name="csY4" fmla="*/ 2152297 h 5590381"/>
              <a:gd name="csX5" fmla="*/ 18288 w 18288"/>
              <a:gd name="csY5" fmla="*/ 2906998 h 5590381"/>
              <a:gd name="csX6" fmla="*/ 18288 w 18288"/>
              <a:gd name="csY6" fmla="*/ 3549892 h 5590381"/>
              <a:gd name="csX7" fmla="*/ 18288 w 18288"/>
              <a:gd name="csY7" fmla="*/ 4080978 h 5590381"/>
              <a:gd name="csX8" fmla="*/ 18288 w 18288"/>
              <a:gd name="csY8" fmla="*/ 4835680 h 5590381"/>
              <a:gd name="csX9" fmla="*/ 18288 w 18288"/>
              <a:gd name="csY9" fmla="*/ 5590381 h 5590381"/>
              <a:gd name="csX10" fmla="*/ 0 w 18288"/>
              <a:gd name="csY10" fmla="*/ 5590381 h 5590381"/>
              <a:gd name="csX11" fmla="*/ 0 w 18288"/>
              <a:gd name="csY11" fmla="*/ 4835680 h 5590381"/>
              <a:gd name="csX12" fmla="*/ 0 w 18288"/>
              <a:gd name="csY12" fmla="*/ 4304593 h 5590381"/>
              <a:gd name="csX13" fmla="*/ 0 w 18288"/>
              <a:gd name="csY13" fmla="*/ 3773507 h 5590381"/>
              <a:gd name="csX14" fmla="*/ 0 w 18288"/>
              <a:gd name="csY14" fmla="*/ 3186517 h 5590381"/>
              <a:gd name="csX15" fmla="*/ 0 w 18288"/>
              <a:gd name="csY15" fmla="*/ 2487720 h 5590381"/>
              <a:gd name="csX16" fmla="*/ 0 w 18288"/>
              <a:gd name="csY16" fmla="*/ 1956633 h 5590381"/>
              <a:gd name="csX17" fmla="*/ 0 w 18288"/>
              <a:gd name="csY17" fmla="*/ 1425547 h 5590381"/>
              <a:gd name="csX18" fmla="*/ 0 w 18288"/>
              <a:gd name="csY18" fmla="*/ 614942 h 5590381"/>
              <a:gd name="csX19" fmla="*/ 0 w 18288"/>
              <a:gd name="csY19" fmla="*/ 0 h 55903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FB42-BD71-F1E7-0EDA-B27C79C16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896" y="1844839"/>
            <a:ext cx="7534110" cy="32926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Prescribed naloxone does not require additional recording on neo360</a:t>
            </a:r>
          </a:p>
          <a:p>
            <a:r>
              <a:rPr lang="en-US" dirty="0">
                <a:cs typeface="Calibri"/>
              </a:rPr>
              <a:t>Entered onto neo360 - national recording system</a:t>
            </a:r>
          </a:p>
          <a:p>
            <a:r>
              <a:rPr lang="en-US" dirty="0">
                <a:cs typeface="Calibri"/>
                <a:hlinkClick r:id="rId2"/>
              </a:rPr>
              <a:t>https://scotland.neo360.systems/Secure/</a:t>
            </a:r>
          </a:p>
          <a:p>
            <a:r>
              <a:rPr lang="en-US" dirty="0">
                <a:cs typeface="Calibri"/>
              </a:rPr>
              <a:t>Can enter directly OR note first on the "Training and Supply recording form” and submit for entry onto neo360</a:t>
            </a:r>
          </a:p>
          <a:p>
            <a:r>
              <a:rPr lang="en-US" dirty="0">
                <a:cs typeface="Calibri"/>
              </a:rPr>
              <a:t>Ask what the process is in your service</a:t>
            </a:r>
          </a:p>
        </p:txBody>
      </p:sp>
    </p:spTree>
    <p:extLst>
      <p:ext uri="{BB962C8B-B14F-4D97-AF65-F5344CB8AC3E}">
        <p14:creationId xmlns:p14="http://schemas.microsoft.com/office/powerpoint/2010/main" val="4246194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4">
            <a:extLst>
              <a:ext uri="{FF2B5EF4-FFF2-40B4-BE49-F238E27FC236}">
                <a16:creationId xmlns:a16="http://schemas.microsoft.com/office/drawing/2014/main" id="{1612B638-AF29-4A83-BFB3-49BF0745B4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49088-C47C-34DB-365E-9325710E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Training and Supply Recording Form</a:t>
            </a:r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29F642E1-84EC-C7D6-2F44-B831586A7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4548"/>
          <a:stretch/>
        </p:blipFill>
        <p:spPr>
          <a:xfrm>
            <a:off x="635295" y="2524715"/>
            <a:ext cx="2743200" cy="371424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4ED431D-651E-AD84-4C23-815C18121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460" b="4"/>
          <a:stretch/>
        </p:blipFill>
        <p:spPr>
          <a:xfrm>
            <a:off x="3622965" y="2524715"/>
            <a:ext cx="2743200" cy="371424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6" name="Rectangle 40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TextBox 5">
            <a:extLst>
              <a:ext uri="{FF2B5EF4-FFF2-40B4-BE49-F238E27FC236}">
                <a16:creationId xmlns:a16="http://schemas.microsoft.com/office/drawing/2014/main" id="{2C3E2007-20D9-1F3C-34ED-0D9EF13BE3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427251"/>
              </p:ext>
            </p:extLst>
          </p:nvPr>
        </p:nvGraphicFramePr>
        <p:xfrm>
          <a:off x="6523504" y="2311962"/>
          <a:ext cx="4658237" cy="3941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579050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D20CB-228D-6CB7-390B-2F7EA0C16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What if someone refuses naloxone?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1BC28-CE43-6172-AD1C-DD190DF32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928151" cy="551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"I don’t like needles"</a:t>
            </a:r>
            <a:endParaRPr lang="en-US"/>
          </a:p>
          <a:p>
            <a:pPr marL="0" indent="0">
              <a:buNone/>
            </a:pPr>
            <a:r>
              <a:rPr lang="en-US">
                <a:cs typeface="Calibri"/>
              </a:rPr>
              <a:t>"I can’t have it in the house – what will my partner think?"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"Are you saying I’m not doing well?"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"My medicine is safe.  My doctor prescribes it"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"I'm not using substances anymore"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DISCUSS OR SPLIT INTO YOUR GROUPS / PAIRS</a:t>
            </a:r>
            <a:endParaRPr lang="en-US"/>
          </a:p>
          <a:p>
            <a:pPr marL="0" indent="0">
              <a:buNone/>
            </a:pPr>
            <a:r>
              <a:rPr lang="en-US">
                <a:cs typeface="Calibri"/>
              </a:rPr>
              <a:t>THINK ABOUT HOW YOU MIGHT RESPOND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ARE THERE ANY OTHER BARRIERS YOU CAN THINK OF?</a:t>
            </a:r>
          </a:p>
        </p:txBody>
      </p:sp>
    </p:spTree>
    <p:extLst>
      <p:ext uri="{BB962C8B-B14F-4D97-AF65-F5344CB8AC3E}">
        <p14:creationId xmlns:p14="http://schemas.microsoft.com/office/powerpoint/2010/main" val="34648350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FC9C3-55C2-DA9C-91B2-57FCC358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100">
                <a:cs typeface="Calibri Light"/>
              </a:rPr>
              <a:t>Demonstration of naloxone brief intervention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3ECE4-742C-3D6E-9F35-2831BC773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cs typeface="Calibri"/>
              </a:rPr>
              <a:t>Example of naloxone intervention</a:t>
            </a:r>
          </a:p>
          <a:p>
            <a:endParaRPr lang="en-US" sz="3200">
              <a:cs typeface="Calibri"/>
            </a:endParaRPr>
          </a:p>
          <a:p>
            <a:r>
              <a:rPr lang="en-US" sz="3200">
                <a:cs typeface="Calibri"/>
              </a:rPr>
              <a:t>Split into groups or pairs and practice giving naloxone to them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3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517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alt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GETTING</a:t>
            </a:r>
            <a:r>
              <a:rPr lang="en-US" altLang="en-US" sz="6600" kern="1200">
                <a:latin typeface="+mj-lt"/>
                <a:ea typeface="+mj-ea"/>
                <a:cs typeface="+mj-cs"/>
              </a:rPr>
              <a:t> STARTED</a:t>
            </a:r>
          </a:p>
        </p:txBody>
      </p:sp>
      <p:sp>
        <p:nvSpPr>
          <p:cNvPr id="2048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75BAB-7121-D8D3-DD54-07809144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78" y="208853"/>
            <a:ext cx="5535358" cy="1622321"/>
          </a:xfrm>
        </p:spPr>
        <p:txBody>
          <a:bodyPr>
            <a:normAutofit/>
          </a:bodyPr>
          <a:lstStyle/>
          <a:p>
            <a:r>
              <a:rPr lang="en-US" sz="3700">
                <a:cs typeface="Calibri Light"/>
              </a:rPr>
              <a:t>TEAM OR SERVICE ALREADY GIVING OUT NALOXONE?</a:t>
            </a:r>
            <a:endParaRPr lang="en-US" sz="37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ABBFC-B967-0F80-D2C5-C15BF3D49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7" y="1886608"/>
            <a:ext cx="6051302" cy="4770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>
                <a:ea typeface="+mn-lt"/>
                <a:cs typeface="+mn-lt"/>
              </a:rPr>
              <a:t>Read NHSG guidance document (PGD for NHS staff not working in a drug treatment service)</a:t>
            </a:r>
            <a:endParaRPr lang="en-US" sz="2200" dirty="0">
              <a:cs typeface="Calibri"/>
            </a:endParaRPr>
          </a:p>
          <a:p>
            <a:r>
              <a:rPr lang="en-US" sz="2200" dirty="0">
                <a:cs typeface="Calibri"/>
              </a:rPr>
              <a:t>All documents can be found by Googling "HINET TAKE HOME NALOXONE" or going to </a:t>
            </a:r>
            <a:endParaRPr lang="en-US" sz="2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u="sng" dirty="0">
                <a:ea typeface="+mn-lt"/>
                <a:cs typeface="+mn-lt"/>
                <a:hlinkClick r:id="rId2"/>
              </a:rPr>
              <a:t>    </a:t>
            </a:r>
            <a:r>
              <a:rPr lang="en-US" sz="2200" dirty="0">
                <a:ea typeface="+mn-lt"/>
                <a:cs typeface="+mn-lt"/>
                <a:hlinkClick r:id="rId2"/>
              </a:rPr>
              <a:t>www.hi-netgrampian.scot.nhs.uk/naloxone/</a:t>
            </a:r>
            <a:r>
              <a:rPr lang="en-US" sz="2200" dirty="0">
                <a:ea typeface="+mn-lt"/>
                <a:cs typeface="+mn-lt"/>
              </a:rPr>
              <a:t> </a:t>
            </a:r>
            <a:endParaRPr lang="en-US" dirty="0">
              <a:cs typeface="Calibri" panose="020F0502020204030204"/>
            </a:endParaRPr>
          </a:p>
          <a:p>
            <a:r>
              <a:rPr lang="en-US" sz="2200" dirty="0">
                <a:cs typeface="Calibri"/>
              </a:rPr>
              <a:t>When you are confident you are ready to go, speak to your team lead or service manager</a:t>
            </a:r>
            <a:endParaRPr lang="en-US"/>
          </a:p>
          <a:p>
            <a:r>
              <a:rPr lang="en-US" sz="2200" dirty="0">
                <a:cs typeface="Calibri"/>
              </a:rPr>
              <a:t>Let them know you are trained and ready to go</a:t>
            </a:r>
          </a:p>
          <a:p>
            <a:r>
              <a:rPr lang="en-US" sz="2200" dirty="0">
                <a:cs typeface="Calibri"/>
              </a:rPr>
              <a:t>They will talk you through how it works there</a:t>
            </a:r>
          </a:p>
          <a:p>
            <a:r>
              <a:rPr lang="en-US" sz="2200" dirty="0">
                <a:cs typeface="Calibri"/>
              </a:rPr>
              <a:t>If your team is not set up, ask your manager to get in touch with naloxone training lead </a:t>
            </a:r>
          </a:p>
          <a:p>
            <a:endParaRPr lang="en-US" sz="1700">
              <a:cs typeface="Calibri"/>
            </a:endParaRPr>
          </a:p>
          <a:p>
            <a:endParaRPr lang="en-US" sz="1700">
              <a:cs typeface="Calibri"/>
            </a:endParaRPr>
          </a:p>
          <a:p>
            <a:endParaRPr lang="en-US" sz="1700">
              <a:cs typeface="Calibri"/>
            </a:endParaRPr>
          </a:p>
          <a:p>
            <a:pPr marL="0" indent="0">
              <a:buNone/>
            </a:pPr>
            <a:endParaRPr lang="en-US" sz="1700"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aper people pyramid">
            <a:extLst>
              <a:ext uri="{FF2B5EF4-FFF2-40B4-BE49-F238E27FC236}">
                <a16:creationId xmlns:a16="http://schemas.microsoft.com/office/drawing/2014/main" id="{1F082811-2198-EBFE-13A2-C07F58A0E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48" r="13397"/>
          <a:stretch/>
        </p:blipFill>
        <p:spPr>
          <a:xfrm>
            <a:off x="6904709" y="1101378"/>
            <a:ext cx="4475531" cy="46519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58967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F1D4C-348F-04A4-EBE5-32DA9A65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11" y="141110"/>
            <a:ext cx="3697511" cy="167660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cs typeface="Calibri Light"/>
              </a:rPr>
              <a:t>Resources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2BD40-38A5-43B0-44EE-FA17D0E41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13" y="1533525"/>
            <a:ext cx="3899916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Calibri"/>
              </a:rPr>
              <a:t>Head to the "Hinet take home naloxone site" for guidance, videos and support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Leaflets can be ordered from </a:t>
            </a:r>
            <a:r>
              <a:rPr lang="en-US">
                <a:cs typeface="Calibri"/>
                <a:hlinkClick r:id="rId2"/>
              </a:rPr>
              <a:t>www.nhsghpcat.org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Overdose day fact sheet www.overdoseday.com</a:t>
            </a:r>
          </a:p>
          <a:p>
            <a:endParaRPr lang="en-US" sz="1800">
              <a:cs typeface="Calibr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54798D-534E-41F0-8746-06E60C16C6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246" y="0"/>
            <a:ext cx="7559754" cy="6858000"/>
          </a:xfrm>
          <a:prstGeom prst="rect">
            <a:avLst/>
          </a:prstGeom>
          <a:solidFill>
            <a:srgbClr val="3D3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CB6D657F-A3E2-4217-BFDD-D6B466FE24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2995" y="484632"/>
            <a:ext cx="670914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2894782E-D89D-FA58-8CD0-4F00A486A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94"/>
          <a:stretch/>
        </p:blipFill>
        <p:spPr>
          <a:xfrm>
            <a:off x="5414728" y="827678"/>
            <a:ext cx="1721427" cy="1996780"/>
          </a:xfrm>
          <a:prstGeom prst="rect">
            <a:avLst/>
          </a:prstGeo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1E454351-A83B-D75C-FAF4-4F8B38C2EC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17980"/>
          <a:stretch/>
        </p:blipFill>
        <p:spPr>
          <a:xfrm>
            <a:off x="7291641" y="829733"/>
            <a:ext cx="1726812" cy="1994725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8A4ABBF1-F531-EBBC-9501-C298BD090A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14" r="1" b="1"/>
          <a:stretch/>
        </p:blipFill>
        <p:spPr>
          <a:xfrm>
            <a:off x="5414729" y="2989903"/>
            <a:ext cx="3603723" cy="2922096"/>
          </a:xfrm>
          <a:prstGeom prst="rect">
            <a:avLst/>
          </a:prstGeom>
        </p:spPr>
      </p:pic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A7EEBF1-9978-4B50-6B55-9316BF7C88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32" r="17200"/>
          <a:stretch/>
        </p:blipFill>
        <p:spPr>
          <a:xfrm>
            <a:off x="9173937" y="827678"/>
            <a:ext cx="2315724" cy="50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84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1D619-897E-048C-D961-16F2FD184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All the links</a:t>
            </a:r>
            <a:endParaRPr lang="en-US" sz="5400"/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DD62F8D-63B9-4504-8FD9-87EEDC496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07" y="1788273"/>
            <a:ext cx="11794671" cy="470553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GB" sz="1600" b="1" dirty="0">
                <a:cs typeface="Calibri"/>
              </a:rPr>
              <a:t>Grampian Take Home Naloxone Page (professionals): </a:t>
            </a:r>
            <a:r>
              <a:rPr lang="en-GB" sz="1600" b="1" dirty="0">
                <a:ea typeface="+mn-lt"/>
                <a:cs typeface="+mn-lt"/>
                <a:hlinkClick r:id="rId2"/>
              </a:rPr>
              <a:t>www.hi-netgrampian.scot.nhs.uk/naloxone/</a:t>
            </a:r>
            <a:r>
              <a:rPr lang="en-GB" sz="1600" b="1" dirty="0">
                <a:ea typeface="+mn-lt"/>
                <a:cs typeface="+mn-lt"/>
              </a:rPr>
              <a:t> </a:t>
            </a:r>
            <a:endParaRPr lang="en-US" sz="1600" b="1">
              <a:cs typeface="Calibri"/>
            </a:endParaRPr>
          </a:p>
          <a:p>
            <a:pPr>
              <a:spcAft>
                <a:spcPts val="500"/>
              </a:spcAft>
            </a:pPr>
            <a:r>
              <a:rPr lang="en-GB" sz="1600" b="1" dirty="0">
                <a:cs typeface="Calibri"/>
              </a:rPr>
              <a:t>Grampian Public Facing Overdose Page: </a:t>
            </a:r>
            <a:r>
              <a:rPr lang="en-GB" sz="1600" dirty="0">
                <a:ea typeface="+mn-lt"/>
                <a:cs typeface="+mn-lt"/>
                <a:hlinkClick r:id="rId3"/>
              </a:rPr>
              <a:t>www.hi-netgrampian.scot.nhs.uk/overdose/naloxone/</a:t>
            </a:r>
            <a:r>
              <a:rPr lang="en-GB" sz="1600" dirty="0">
                <a:ea typeface="+mn-lt"/>
                <a:cs typeface="+mn-lt"/>
              </a:rPr>
              <a:t> </a:t>
            </a:r>
            <a:endParaRPr lang="en-US" sz="1600">
              <a:ea typeface="+mn-lt"/>
              <a:cs typeface="+mn-lt"/>
            </a:endParaRPr>
          </a:p>
          <a:p>
            <a:pPr>
              <a:spcAft>
                <a:spcPts val="500"/>
              </a:spcAft>
            </a:pPr>
            <a:r>
              <a:rPr lang="en-GB" sz="1600" b="1" dirty="0">
                <a:cs typeface="Calibri"/>
              </a:rPr>
              <a:t>SDF </a:t>
            </a:r>
            <a:r>
              <a:rPr lang="en-GB" sz="1600" b="1" err="1">
                <a:cs typeface="Calibri"/>
              </a:rPr>
              <a:t>elearning</a:t>
            </a:r>
            <a:r>
              <a:rPr lang="en-GB" sz="1600" b="1" dirty="0">
                <a:cs typeface="Calibri"/>
              </a:rPr>
              <a:t> module</a:t>
            </a:r>
            <a:r>
              <a:rPr lang="en-GB" sz="1600" dirty="0">
                <a:cs typeface="Calibri"/>
              </a:rPr>
              <a:t>: </a:t>
            </a:r>
            <a:r>
              <a:rPr lang="en-GB" sz="1600" dirty="0">
                <a:ea typeface="+mn-lt"/>
                <a:cs typeface="+mn-lt"/>
                <a:hlinkClick r:id="rId4"/>
              </a:rPr>
              <a:t>www.sdftraining.org.uk/e-learning</a:t>
            </a:r>
            <a:r>
              <a:rPr lang="en-GB" sz="1600" dirty="0">
                <a:ea typeface="+mn-lt"/>
                <a:cs typeface="+mn-lt"/>
              </a:rPr>
              <a:t> </a:t>
            </a:r>
          </a:p>
          <a:p>
            <a:pPr>
              <a:spcAft>
                <a:spcPts val="500"/>
              </a:spcAft>
            </a:pPr>
            <a:r>
              <a:rPr lang="en-GB" sz="1600" b="1" dirty="0">
                <a:cs typeface="Calibri"/>
              </a:rPr>
              <a:t>Overview of changes in naloxone legislation (PHE, 2015)  </a:t>
            </a:r>
            <a:r>
              <a:rPr lang="en-GB" sz="1600" dirty="0">
                <a:ea typeface="+mn-lt"/>
                <a:cs typeface="+mn-lt"/>
                <a:hlinkClick r:id="rId5"/>
              </a:rPr>
              <a:t>www.gov.uk/government/publications/widening-the-availability-of-naloxone/widening-the-availability-of-naloxone</a:t>
            </a:r>
            <a:r>
              <a:rPr lang="en-GB" sz="1600" dirty="0">
                <a:ea typeface="+mn-lt"/>
                <a:cs typeface="+mn-lt"/>
              </a:rPr>
              <a:t> </a:t>
            </a:r>
            <a:endParaRPr lang="en-US" sz="1600">
              <a:ea typeface="+mn-lt"/>
              <a:cs typeface="+mn-lt"/>
            </a:endParaRPr>
          </a:p>
          <a:p>
            <a:pPr>
              <a:spcAft>
                <a:spcPts val="500"/>
              </a:spcAft>
            </a:pPr>
            <a:r>
              <a:rPr lang="en-GB" sz="1600" b="1" dirty="0">
                <a:cs typeface="Calibri"/>
              </a:rPr>
              <a:t>Public Health England (PHE), Health Matters Tool/Website </a:t>
            </a:r>
            <a:r>
              <a:rPr lang="en-GB" sz="1600" dirty="0">
                <a:cs typeface="Calibri"/>
                <a:hlinkClick r:id="rId6"/>
              </a:rPr>
              <a:t>https://publichealthmatters.blog.gov.uk/2017/03/01/health-matters-preventing-drug-misuse-deaths/</a:t>
            </a:r>
            <a:r>
              <a:rPr lang="en-GB" sz="1600" dirty="0">
                <a:cs typeface="Calibri"/>
              </a:rPr>
              <a:t> </a:t>
            </a:r>
            <a:endParaRPr lang="en-US" sz="1600">
              <a:ea typeface="+mn-lt"/>
              <a:cs typeface="+mn-lt"/>
            </a:endParaRPr>
          </a:p>
          <a:p>
            <a:pPr>
              <a:spcAft>
                <a:spcPts val="500"/>
              </a:spcAft>
            </a:pPr>
            <a:r>
              <a:rPr lang="en-GB" sz="1600" b="1" dirty="0">
                <a:cs typeface="Calibri"/>
              </a:rPr>
              <a:t>Care Inspectorate - Health Guidance: Take Home Naloxone in Social Care Services:  </a:t>
            </a:r>
            <a:r>
              <a:rPr lang="en-GB" sz="1600" dirty="0">
                <a:cs typeface="Calibri"/>
                <a:hlinkClick r:id="rId7"/>
              </a:rPr>
              <a:t>www.careinspectorate.com/images/documents/3203/Take%20Home%20Naloxone%20in%20Social%20Care%20Services.pdf</a:t>
            </a:r>
            <a:r>
              <a:rPr lang="en-GB" sz="1600" dirty="0">
                <a:cs typeface="Calibri"/>
              </a:rPr>
              <a:t> </a:t>
            </a:r>
            <a:endParaRPr lang="en-US" sz="1600">
              <a:ea typeface="+mn-lt"/>
              <a:cs typeface="+mn-lt"/>
            </a:endParaRPr>
          </a:p>
          <a:p>
            <a:pPr>
              <a:spcAft>
                <a:spcPts val="500"/>
              </a:spcAft>
            </a:pPr>
            <a:r>
              <a:rPr lang="en-GB" sz="1600" b="1" dirty="0">
                <a:cs typeface="Calibri"/>
              </a:rPr>
              <a:t>International Overdose Awareness Day Website: </a:t>
            </a:r>
            <a:r>
              <a:rPr lang="en-GB" sz="1600" dirty="0">
                <a:cs typeface="Calibri"/>
                <a:hlinkClick r:id="rId8"/>
              </a:rPr>
              <a:t>www.overdoseday.com/</a:t>
            </a:r>
            <a:r>
              <a:rPr lang="en-GB" sz="1600" dirty="0">
                <a:cs typeface="Calibri"/>
              </a:rPr>
              <a:t> </a:t>
            </a:r>
          </a:p>
          <a:p>
            <a:pPr>
              <a:spcAft>
                <a:spcPts val="500"/>
              </a:spcAft>
            </a:pPr>
            <a:r>
              <a:rPr lang="en-GB" sz="1600" b="1" err="1">
                <a:cs typeface="Calibri"/>
              </a:rPr>
              <a:t>Nyxoid</a:t>
            </a:r>
            <a:r>
              <a:rPr lang="en-GB" sz="1600" b="1" dirty="0">
                <a:cs typeface="Calibri"/>
              </a:rPr>
              <a:t> leaflet: </a:t>
            </a:r>
            <a:r>
              <a:rPr lang="en-GB" sz="1600" dirty="0">
                <a:cs typeface="Calibri"/>
                <a:hlinkClick r:id="rId9"/>
              </a:rPr>
              <a:t>www.medicines.org.uk/emc/rmm/1278/Document</a:t>
            </a:r>
            <a:r>
              <a:rPr lang="en-GB" sz="1600" dirty="0">
                <a:cs typeface="Calibri"/>
              </a:rPr>
              <a:t> </a:t>
            </a:r>
          </a:p>
          <a:p>
            <a:pPr>
              <a:spcAft>
                <a:spcPts val="500"/>
              </a:spcAft>
            </a:pPr>
            <a:r>
              <a:rPr lang="en-GB" sz="1600" err="1">
                <a:cs typeface="Calibri"/>
              </a:rPr>
              <a:t>Prenoxad</a:t>
            </a:r>
            <a:r>
              <a:rPr lang="en-GB" sz="1600" dirty="0">
                <a:cs typeface="Calibri"/>
              </a:rPr>
              <a:t> leaflets, booklets etc: </a:t>
            </a:r>
            <a:r>
              <a:rPr lang="en-GB" sz="1600" dirty="0">
                <a:cs typeface="Calibri"/>
                <a:hlinkClick r:id="rId10"/>
              </a:rPr>
              <a:t>www.medicines.org.uk/emc/product/3054/rmms</a:t>
            </a:r>
            <a:r>
              <a:rPr lang="en-GB" sz="1600" dirty="0">
                <a:cs typeface="Calibri"/>
              </a:rPr>
              <a:t>  </a:t>
            </a:r>
          </a:p>
          <a:p>
            <a:pPr>
              <a:spcAft>
                <a:spcPts val="500"/>
              </a:spcAft>
            </a:pPr>
            <a:r>
              <a:rPr lang="en-GB" sz="1600" err="1">
                <a:ea typeface="Calibri"/>
                <a:cs typeface="Calibri" panose="020F0502020204030204"/>
              </a:rPr>
              <a:t>Nalxone</a:t>
            </a:r>
            <a:r>
              <a:rPr lang="en-GB" sz="1600" dirty="0">
                <a:ea typeface="Calibri"/>
                <a:cs typeface="Calibri" panose="020F0502020204030204"/>
              </a:rPr>
              <a:t> 1.26mg nasal spray leaflets: </a:t>
            </a:r>
            <a:r>
              <a:rPr lang="en-GB" sz="1600" dirty="0">
                <a:ea typeface="+mn-lt"/>
                <a:cs typeface="+mn-lt"/>
                <a:hlinkClick r:id="rId11"/>
              </a:rPr>
              <a:t>Prescribed Naloxone 1.26mg Nasal spray / likely to witness an opioid overdose | Naloxone United Kingdom</a:t>
            </a:r>
          </a:p>
          <a:p>
            <a:pPr>
              <a:spcAft>
                <a:spcPts val="500"/>
              </a:spcAft>
            </a:pPr>
            <a:endParaRPr lang="en-US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26270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8D4A8E-3575-F4E8-7058-9AD62A52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Questions</a:t>
            </a:r>
            <a:br>
              <a:rPr lang="en-US" sz="36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End of session for staff making supplies or administering naloxone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3A4E2A-F3C2-E717-7301-DED08260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b="1">
                <a:cs typeface="Calibri Light"/>
              </a:rPr>
              <a:t>What factors might contribute to this?</a:t>
            </a:r>
            <a:endParaRPr lang="en-US" sz="4800" b="1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BC620F-57A4-FAEF-5209-3EF0BFB53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cs typeface="Calibri"/>
              </a:rPr>
              <a:t>Poverty, Inequality, Criminal Justice &amp; Mental Health</a:t>
            </a:r>
          </a:p>
          <a:p>
            <a:r>
              <a:rPr lang="en-US" sz="2400">
                <a:cs typeface="Calibri"/>
              </a:rPr>
              <a:t>Treatment facilities / options available</a:t>
            </a:r>
          </a:p>
          <a:p>
            <a:r>
              <a:rPr lang="en-US" sz="2400">
                <a:cs typeface="Calibri"/>
              </a:rPr>
              <a:t>Ease of access/waiting time for treatment</a:t>
            </a:r>
          </a:p>
          <a:p>
            <a:r>
              <a:rPr lang="en-US" sz="2400">
                <a:cs typeface="Calibri"/>
              </a:rPr>
              <a:t>Stigma &amp; Language</a:t>
            </a:r>
          </a:p>
          <a:p>
            <a:r>
              <a:rPr lang="en-US" sz="2400">
                <a:cs typeface="Calibri"/>
              </a:rPr>
              <a:t>Seen as a social problem, not a medical problem</a:t>
            </a:r>
          </a:p>
          <a:p>
            <a:r>
              <a:rPr lang="en-US" sz="2400">
                <a:cs typeface="Calibri"/>
              </a:rPr>
              <a:t>Outdated Drug Policy - Misuse of Drugs Act 1971 (Focus on punishment not support)</a:t>
            </a:r>
          </a:p>
          <a:p>
            <a:endParaRPr lang="en-US" sz="2400">
              <a:cs typeface="Calibri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2502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A1155-69A3-D05B-F284-320F622C9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100" kern="1200">
                <a:latin typeface="+mj-lt"/>
                <a:ea typeface="+mj-ea"/>
                <a:cs typeface="+mj-cs"/>
              </a:rPr>
              <a:t>NEW SERVICE OR TEAM?</a:t>
            </a:r>
            <a:r>
              <a:rPr lang="en-US" sz="6100" kern="1200"/>
              <a:t/>
            </a:r>
            <a:br>
              <a:rPr lang="en-US" sz="6100" kern="1200"/>
            </a:br>
            <a:r>
              <a:rPr lang="en-US" sz="6100"/>
              <a:t/>
            </a:r>
            <a:br>
              <a:rPr lang="en-US" sz="6100"/>
            </a:br>
            <a:r>
              <a:rPr lang="en-US" sz="6100" kern="1200">
                <a:latin typeface="+mj-lt"/>
                <a:ea typeface="+mj-ea"/>
                <a:cs typeface="+mj-cs"/>
              </a:rPr>
              <a:t>Information for service managers or team leads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7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49B53-802B-4806-4B3B-1C1019DD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/>
              <a:t>All of Grampian's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drug treatment services and community pharmacies</a:t>
            </a:r>
            <a:r>
              <a:rPr lang="en-US" sz="3400" dirty="0"/>
              <a:t> delivering ORT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are already set up to supply naloxone </a:t>
            </a:r>
            <a:r>
              <a:rPr lang="en-US" sz="3400" dirty="0"/>
              <a:t/>
            </a:r>
            <a:br>
              <a:rPr lang="en-US" sz="3400" dirty="0"/>
            </a:br>
            <a:r>
              <a:rPr lang="en-US" sz="3400" dirty="0"/>
              <a:t> Email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 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gram.smspharmacists@nhs.scot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 if you need any information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67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A32BC1-F85F-EBA5-F0BD-9EB92DCE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cs typeface="Calibri Light"/>
              </a:rPr>
              <a:t>NHS staff NOT working in drug treatment services</a:t>
            </a:r>
            <a:endParaRPr lang="en-US" sz="5400"/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EF11FB-468A-78C3-C3DA-3ABBBA87A7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298216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85198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7" name="Rectangle 23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0D69B-D948-036E-97C1-B5AA23679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4600">
                <a:cs typeface="Calibri Light"/>
              </a:rPr>
              <a:t>Staff working for other non-clinical services </a:t>
            </a:r>
          </a:p>
        </p:txBody>
      </p:sp>
      <p:sp>
        <p:nvSpPr>
          <p:cNvPr id="23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FDA1C80C-5DAB-3D7C-5A54-143C1CFCD3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950483"/>
              </p:ext>
            </p:extLst>
          </p:nvPr>
        </p:nvGraphicFramePr>
        <p:xfrm>
          <a:off x="572493" y="2071316"/>
          <a:ext cx="10856926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6252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0D69B-D948-036E-97C1-B5AA23679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07" y="456912"/>
            <a:ext cx="8380668" cy="1843283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Staff working for non-clinical services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A1F009F-A5ED-D958-A73D-A9A060C0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25" y="1751361"/>
            <a:ext cx="7843479" cy="48575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ea typeface="Calibri"/>
                <a:cs typeface="Calibri"/>
              </a:rPr>
              <a:t>All services should have  a protocol which: -</a:t>
            </a:r>
            <a:endParaRPr lang="en-US" sz="2000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Lets staff know how naloxone works in their team or </a:t>
            </a:r>
            <a:r>
              <a:rPr lang="en-US" sz="2000" dirty="0" err="1">
                <a:ea typeface="Calibri"/>
                <a:cs typeface="Calibri"/>
              </a:rPr>
              <a:t>organisation</a:t>
            </a:r>
            <a:endParaRPr lang="en-US" dirty="0" err="1">
              <a:ea typeface="Calibri"/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Has a process for recording who is trained to administer and/or supply naloxone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...and a process for ordering, storing, date checking and rotating naloxone kits.  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includes information on what to do if the kit is used or passes its expiry date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Has information on how to record naloxone supply if not prescribed</a:t>
            </a:r>
          </a:p>
          <a:p>
            <a:r>
              <a:rPr lang="en-US" sz="2400" dirty="0">
                <a:ea typeface="Calibri"/>
                <a:cs typeface="Calibri"/>
              </a:rPr>
              <a:t>Naloxone leads will support you to get set up for ordering and recording naloxone supplies on neo360. </a:t>
            </a: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0E52D785-2ACB-FB70-1D2E-121BE402B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r="2" b="2"/>
          <a:stretch/>
        </p:blipFill>
        <p:spPr>
          <a:xfrm>
            <a:off x="8116003" y="1045346"/>
            <a:ext cx="3995928" cy="5571896"/>
          </a:xfrm>
          <a:prstGeom prst="rect">
            <a:avLst/>
          </a:prstGeom>
          <a:solidFill>
            <a:srgbClr val="FFFFFF">
              <a:shade val="85000"/>
            </a:srgbClr>
          </a:solidFill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92223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E8CCC-3864-F69E-6289-10ED3553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D99B366D-8B4F-F2B5-54FD-55AA8C0BE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7085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954EE492-65BA-913F-8B4D-224C7E9E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alphaModFix amt="35000"/>
          </a:blip>
          <a:srcRect t="14449"/>
          <a:stretch/>
        </p:blipFill>
        <p:spPr>
          <a:xfrm>
            <a:off x="20" y="13148"/>
            <a:ext cx="12191980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E2B77-11D1-F520-C276-DD0F336A9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 b="1">
                <a:latin typeface="Calibri"/>
                <a:cs typeface="Calibri Light"/>
              </a:rPr>
              <a:t>What are Opioid drugs or medicines?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3D29F9-60B9-E314-3ACB-EC1F730203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216142"/>
              </p:ext>
            </p:extLst>
          </p:nvPr>
        </p:nvGraphicFramePr>
        <p:xfrm>
          <a:off x="5155379" y="1065862"/>
          <a:ext cx="6192319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0903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88E4E-F0E8-45A2-A517-8D6D06F2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Nova" panose="020B0504020202020204" pitchFamily="34" charset="0"/>
              </a:rPr>
              <a:t>Discussing Drug Use </a:t>
            </a:r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15FAC-DA78-4931-B2CB-C123829A5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412" y="2782080"/>
            <a:ext cx="8131547" cy="3703320"/>
          </a:xfrm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en-GB" altLang="en-US" sz="2400">
                <a:latin typeface="Arial Nova"/>
                <a:cs typeface="Calibri"/>
              </a:rPr>
              <a:t>That’s OK! You don’t need to know all the details to safely use, or give out naloxone</a:t>
            </a:r>
            <a:endParaRPr lang="en-US"/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endParaRPr lang="en-GB" altLang="en-US" sz="240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en-GB" altLang="en-US" sz="2400">
                <a:latin typeface="Arial Nova"/>
                <a:cs typeface="Calibri"/>
              </a:rPr>
              <a:t>Naloxone can be administered even if you don’t know exactly what the person has taken.  It won’t have any effect if opioids are not present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endParaRPr lang="en-GB" altLang="en-US" sz="240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en-GB" altLang="en-US" sz="2400">
                <a:latin typeface="Arial Nova"/>
                <a:cs typeface="Calibri"/>
              </a:rPr>
              <a:t>All you need to do is explain the correct course of action to take.  We’ll cover this today</a:t>
            </a:r>
          </a:p>
          <a:p>
            <a:endParaRPr lang="en-US" sz="240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AD7DC-0C31-44B6-AAE7-AAA2E91E9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953" y="542583"/>
            <a:ext cx="3150394" cy="195024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7AA4EB5-0002-AA9B-75B9-15AAD7D8EE4A}"/>
              </a:ext>
            </a:extLst>
          </p:cNvPr>
          <p:cNvSpPr/>
          <p:nvPr/>
        </p:nvSpPr>
        <p:spPr>
          <a:xfrm>
            <a:off x="236764" y="2279033"/>
            <a:ext cx="3437470" cy="3551463"/>
          </a:xfrm>
          <a:prstGeom prst="wedgeRound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cs typeface="Calibri"/>
              </a:rPr>
              <a:t>Help! I don’t feel confident discussing these different drugs”</a:t>
            </a:r>
          </a:p>
          <a:p>
            <a:pPr algn="ctr"/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948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7b8bd6-8695-4a3d-86b3-2ab9101ad702">
      <UserInfo>
        <DisplayName>Mary Munro (NHS Grampian)</DisplayName>
        <AccountId>34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F06CD85B97AE43B54B81CE7E96F31A" ma:contentTypeVersion="6" ma:contentTypeDescription="Create a new document." ma:contentTypeScope="" ma:versionID="29d347972ed9f87b3c641998058ae662">
  <xsd:schema xmlns:xsd="http://www.w3.org/2001/XMLSchema" xmlns:xs="http://www.w3.org/2001/XMLSchema" xmlns:p="http://schemas.microsoft.com/office/2006/metadata/properties" xmlns:ns2="8bc62580-ec7f-4337-b019-b277d07782ce" xmlns:ns3="ab7b8bd6-8695-4a3d-86b3-2ab9101ad702" targetNamespace="http://schemas.microsoft.com/office/2006/metadata/properties" ma:root="true" ma:fieldsID="40f3e9ff9ee92be9d16369246ff42ede" ns2:_="" ns3:_="">
    <xsd:import namespace="8bc62580-ec7f-4337-b019-b277d07782ce"/>
    <xsd:import namespace="ab7b8bd6-8695-4a3d-86b3-2ab9101ad7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62580-ec7f-4337-b019-b277d07782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7b8bd6-8695-4a3d-86b3-2ab9101ad70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4FBFC6-7098-4FB5-92A3-4072DE7063C8}">
  <ds:schemaRefs>
    <ds:schemaRef ds:uri="http://schemas.microsoft.com/office/2006/metadata/properties"/>
    <ds:schemaRef ds:uri="http://schemas.microsoft.com/office/infopath/2007/PartnerControls"/>
    <ds:schemaRef ds:uri="ab7b8bd6-8695-4a3d-86b3-2ab9101ad702"/>
  </ds:schemaRefs>
</ds:datastoreItem>
</file>

<file path=customXml/itemProps2.xml><?xml version="1.0" encoding="utf-8"?>
<ds:datastoreItem xmlns:ds="http://schemas.openxmlformats.org/officeDocument/2006/customXml" ds:itemID="{9075219A-DBF1-4FE5-A393-7E1199CC14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62580-ec7f-4337-b019-b277d07782ce"/>
    <ds:schemaRef ds:uri="ab7b8bd6-8695-4a3d-86b3-2ab9101ad7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DD7B04-5D1F-4A0F-A76C-D8504FBB6E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44</TotalTime>
  <Words>3376</Words>
  <Application>Microsoft Office PowerPoint</Application>
  <PresentationFormat>Widescreen</PresentationFormat>
  <Paragraphs>368</Paragraphs>
  <Slides>75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Arial Nova</vt:lpstr>
      <vt:lpstr>Calibri</vt:lpstr>
      <vt:lpstr>Calibri Light</vt:lpstr>
      <vt:lpstr>Wingdings</vt:lpstr>
      <vt:lpstr>Wingdings 3</vt:lpstr>
      <vt:lpstr>Office Theme</vt:lpstr>
      <vt:lpstr>Grampian Take Home Naloxone Programme</vt:lpstr>
      <vt:lpstr>What will we cover today? </vt:lpstr>
      <vt:lpstr>What is an Overdose?</vt:lpstr>
      <vt:lpstr>Why Naloxone?</vt:lpstr>
      <vt:lpstr>Why Naloxone?</vt:lpstr>
      <vt:lpstr>Why Naloxone?</vt:lpstr>
      <vt:lpstr>What factors might contribute to this?</vt:lpstr>
      <vt:lpstr>What are Opioid drugs or medicines?</vt:lpstr>
      <vt:lpstr>Discussing Drug Use </vt:lpstr>
      <vt:lpstr>Still keen to find out more about different drugs or their overdose risks?</vt:lpstr>
      <vt:lpstr>QUESTIONS ON DRUGS INVOLVED IN DRUG RELATED DEATHS?</vt:lpstr>
      <vt:lpstr>Key Risk Factors in Overdose</vt:lpstr>
      <vt:lpstr>Overdose Risk Factors</vt:lpstr>
      <vt:lpstr>Polydrug use including alcohol</vt:lpstr>
      <vt:lpstr>What is tolerance?</vt:lpstr>
      <vt:lpstr>What is tolerance?</vt:lpstr>
      <vt:lpstr>Key Risk Factors</vt:lpstr>
      <vt:lpstr>Times when overdose risk might be higher</vt:lpstr>
      <vt:lpstr>Consider how these might apply to people you are working with or know.     Are there opportunities for naloxone supply?</vt:lpstr>
      <vt:lpstr>"I walked the person around It helped them come round"</vt:lpstr>
      <vt:lpstr>Myths might include....</vt:lpstr>
      <vt:lpstr>Overdose: Recognising signs and symptoms</vt:lpstr>
      <vt:lpstr>Signs of opioid        overdose </vt:lpstr>
      <vt:lpstr>Signs of overdose</vt:lpstr>
      <vt:lpstr>KEEP IT SIMPLE If a person doesn't respond to you        shaking their shoulders and calling        their name, it’s time to take action</vt:lpstr>
      <vt:lpstr> NALOXONE</vt:lpstr>
      <vt:lpstr>What is naloxone?</vt:lpstr>
      <vt:lpstr>What is naloxone?</vt:lpstr>
      <vt:lpstr>Who can use naloxone?</vt:lpstr>
      <vt:lpstr>HOW TO ADMINISTER NALOXONE and BASIC LIFE SUPPORT</vt:lpstr>
      <vt:lpstr> NALOXONE NASAL SPRAY "NYXOID"</vt:lpstr>
      <vt:lpstr>How to use Nyxoid Nasal Spray – demo or video</vt:lpstr>
      <vt:lpstr>Leaflet available </vt:lpstr>
      <vt:lpstr> NALOXONE 1.26 MG NASAL SPRAY</vt:lpstr>
      <vt:lpstr>Naloxone 1.26mg nasal spray website</vt:lpstr>
      <vt:lpstr>Naloxone intramuscular Injection "Prenoxad"</vt:lpstr>
      <vt:lpstr>How to use Prenoxad Injection – Demo or video</vt:lpstr>
      <vt:lpstr>Inject into large muscle of the  thigh or arm</vt:lpstr>
      <vt:lpstr>Tear off Instruction Leaflet Available</vt:lpstr>
      <vt:lpstr>For Prenoxad, Nyxoid and Naloxone 1.26mg nasal spray....</vt:lpstr>
      <vt:lpstr>ACTIVITY</vt:lpstr>
      <vt:lpstr>The Recovery Position and Basic Life Support Where does naloxone fit in?</vt:lpstr>
      <vt:lpstr>IN OVERDOSE, THE PERSON WILL BE UNCONSCIOUS...</vt:lpstr>
      <vt:lpstr>HOW TO RESPOND</vt:lpstr>
      <vt:lpstr>Be S.A.F.E</vt:lpstr>
      <vt:lpstr>CALL 999 AND ASK FOR AN AMBULANCE</vt:lpstr>
      <vt:lpstr>"Unconscious but breathing"</vt:lpstr>
      <vt:lpstr>"unconscious and NOT breathing"</vt:lpstr>
      <vt:lpstr> DIFFERENCES SINCE COVID</vt:lpstr>
      <vt:lpstr>Want to learn more about basic life support?</vt:lpstr>
      <vt:lpstr>MAKING SUPPLIES OF NALOXONE</vt:lpstr>
      <vt:lpstr>RECAP:  WHO CAN HAVE A SUPPLY OF NALOXONE?</vt:lpstr>
      <vt:lpstr>WHO CAN HAVE A SUPPLY OF NALOXONE?</vt:lpstr>
      <vt:lpstr>What about young people?</vt:lpstr>
      <vt:lpstr>What about young people?</vt:lpstr>
      <vt:lpstr>Making supplies to people at risk or likely to witness overdose</vt:lpstr>
      <vt:lpstr>Key points</vt:lpstr>
      <vt:lpstr>Q: NYXOID, PRENOXAD OR NALOXONE 1.26MG NASAL SPRAY – WHICH IS BEST?</vt:lpstr>
      <vt:lpstr>Q: NYXOID, PRENOXAD OR NALOXONE 1.26MG NASAL SPRAY – WHICH IS BEST?</vt:lpstr>
      <vt:lpstr>NALOXONE KEY INFORMATION SHEET</vt:lpstr>
      <vt:lpstr>Recording naloxone supplies </vt:lpstr>
      <vt:lpstr>Training and Supply Recording Form</vt:lpstr>
      <vt:lpstr>What if someone refuses naloxone?</vt:lpstr>
      <vt:lpstr>Demonstration of naloxone brief intervention</vt:lpstr>
      <vt:lpstr>GETTING STARTED</vt:lpstr>
      <vt:lpstr>TEAM OR SERVICE ALREADY GIVING OUT NALOXONE?</vt:lpstr>
      <vt:lpstr>Resources</vt:lpstr>
      <vt:lpstr>All the links</vt:lpstr>
      <vt:lpstr>Questions End of session for staff making supplies or administering naloxone</vt:lpstr>
      <vt:lpstr>NEW SERVICE OR TEAM?  Information for service managers or team leads</vt:lpstr>
      <vt:lpstr>All of Grampian's drug treatment services and community pharmacies delivering ORT are already set up to supply naloxone   Email gram.smspharmacists@nhs.scot if you need any information</vt:lpstr>
      <vt:lpstr>NHS staff NOT working in drug treatment services</vt:lpstr>
      <vt:lpstr>Staff working for other non-clinical services </vt:lpstr>
      <vt:lpstr>Staff working for non-clinical services</vt:lpstr>
      <vt:lpstr>Questions?</vt:lpstr>
    </vt:vector>
  </TitlesOfParts>
  <Company>NHSG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Grampian Naloxone Programme – Pre-training Quiz</dc:title>
  <dc:creator>stuarf</dc:creator>
  <cp:lastModifiedBy>Bethany Potter (NHS Grampian)</cp:lastModifiedBy>
  <cp:revision>253</cp:revision>
  <dcterms:created xsi:type="dcterms:W3CDTF">2013-08-09T11:20:30Z</dcterms:created>
  <dcterms:modified xsi:type="dcterms:W3CDTF">2025-11-13T15:43:20Z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A1204735-01BF-47A4-BF91-FCC01C95BC84</vt:lpwstr>
  </property>
  <property fmtid="{D5CDD505-2E9C-101B-9397-08002B2CF9AE}" pid="3" name="ArticulatePath">
    <vt:lpwstr>Grampian Naloxone Training Feb 2020</vt:lpwstr>
  </property>
  <property fmtid="{D5CDD505-2E9C-101B-9397-08002B2CF9AE}" pid="4" name="ContentTypeId">
    <vt:lpwstr>0x01010046F06CD85B97AE43B54B81CE7E96F31A</vt:lpwstr>
  </property>
  <property fmtid="{D5CDD505-2E9C-101B-9397-08002B2CF9AE}" pid="5" name="MSIP_Label_9569d428-cde8-4093-8c72-538d9175bce5_Enabled">
    <vt:lpwstr>true</vt:lpwstr>
  </property>
  <property fmtid="{D5CDD505-2E9C-101B-9397-08002B2CF9AE}" pid="6" name="MSIP_Label_9569d428-cde8-4093-8c72-538d9175bce5_SetDate">
    <vt:lpwstr>2023-08-31T10:48:36Z</vt:lpwstr>
  </property>
  <property fmtid="{D5CDD505-2E9C-101B-9397-08002B2CF9AE}" pid="7" name="MSIP_Label_9569d428-cde8-4093-8c72-538d9175bce5_Method">
    <vt:lpwstr>Privileged</vt:lpwstr>
  </property>
  <property fmtid="{D5CDD505-2E9C-101B-9397-08002B2CF9AE}" pid="8" name="MSIP_Label_9569d428-cde8-4093-8c72-538d9175bce5_Name">
    <vt:lpwstr>Personal</vt:lpwstr>
  </property>
  <property fmtid="{D5CDD505-2E9C-101B-9397-08002B2CF9AE}" pid="9" name="MSIP_Label_9569d428-cde8-4093-8c72-538d9175bce5_SiteId">
    <vt:lpwstr>10efe0bd-a030-4bca-809c-b5e6745e499a</vt:lpwstr>
  </property>
  <property fmtid="{D5CDD505-2E9C-101B-9397-08002B2CF9AE}" pid="10" name="MSIP_Label_9569d428-cde8-4093-8c72-538d9175bce5_ActionId">
    <vt:lpwstr>b6ccdeff-bf23-4626-80f0-6ae9515a876d</vt:lpwstr>
  </property>
  <property fmtid="{D5CDD505-2E9C-101B-9397-08002B2CF9AE}" pid="11" name="MSIP_Label_9569d428-cde8-4093-8c72-538d9175bce5_ContentBits">
    <vt:lpwstr>0</vt:lpwstr>
  </property>
</Properties>
</file>