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8F52-A1E0-418A-A603-DD103EC354D8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0863-83AE-4858-8830-C1AB5BBE5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230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8F52-A1E0-418A-A603-DD103EC354D8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0863-83AE-4858-8830-C1AB5BBE5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630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8F52-A1E0-418A-A603-DD103EC354D8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0863-83AE-4858-8830-C1AB5BBE5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430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8F52-A1E0-418A-A603-DD103EC354D8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0863-83AE-4858-8830-C1AB5BBE5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608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8F52-A1E0-418A-A603-DD103EC354D8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0863-83AE-4858-8830-C1AB5BBE5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685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8F52-A1E0-418A-A603-DD103EC354D8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0863-83AE-4858-8830-C1AB5BBE5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8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8F52-A1E0-418A-A603-DD103EC354D8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0863-83AE-4858-8830-C1AB5BBE5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774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8F52-A1E0-418A-A603-DD103EC354D8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0863-83AE-4858-8830-C1AB5BBE5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621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8F52-A1E0-418A-A603-DD103EC354D8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0863-83AE-4858-8830-C1AB5BBE5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508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8F52-A1E0-418A-A603-DD103EC354D8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0863-83AE-4858-8830-C1AB5BBE5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261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8F52-A1E0-418A-A603-DD103EC354D8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0863-83AE-4858-8830-C1AB5BBE5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336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98F52-A1E0-418A-A603-DD103EC354D8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80863-83AE-4858-8830-C1AB5BBE5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767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3979" y="224589"/>
            <a:ext cx="1084446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/>
              <a:t>A Healthier Future –</a:t>
            </a:r>
          </a:p>
          <a:p>
            <a:pPr algn="ctr"/>
            <a:r>
              <a:rPr lang="en-GB" b="1" u="sng" dirty="0" smtClean="0"/>
              <a:t> Framework for the Prevention, Early Detection and Early Intervention of type 2 diabetes</a:t>
            </a:r>
          </a:p>
          <a:p>
            <a:endParaRPr lang="en-GB" dirty="0" smtClean="0"/>
          </a:p>
          <a:p>
            <a:r>
              <a:rPr lang="en-GB" dirty="0" smtClean="0"/>
              <a:t>The enhanced dietetic type 2 diabetes education and weight management services</a:t>
            </a:r>
          </a:p>
          <a:p>
            <a:r>
              <a:rPr lang="en-GB" dirty="0" smtClean="0"/>
              <a:t>are now being delivered Grampian wide. The new group education </a:t>
            </a:r>
          </a:p>
          <a:p>
            <a:r>
              <a:rPr lang="en-GB" dirty="0" smtClean="0"/>
              <a:t>Programme ‘Control It’ will replace conversation maps to offer a 3 hour </a:t>
            </a:r>
            <a:endParaRPr lang="en-GB" dirty="0"/>
          </a:p>
          <a:p>
            <a:r>
              <a:rPr lang="en-GB" dirty="0"/>
              <a:t>i</a:t>
            </a:r>
            <a:r>
              <a:rPr lang="en-GB" dirty="0" smtClean="0"/>
              <a:t>nformation session for patients newly diagnosed with type 2 diabetes, Click Here.</a:t>
            </a:r>
          </a:p>
          <a:p>
            <a:r>
              <a:rPr lang="en-GB" dirty="0" smtClean="0"/>
              <a:t>An enhanced Healthy Helpings programme is now being</a:t>
            </a:r>
          </a:p>
          <a:p>
            <a:r>
              <a:rPr lang="en-GB" dirty="0" smtClean="0"/>
              <a:t>delivered by dietitians and is available for patients to self-refer to. Follow</a:t>
            </a:r>
          </a:p>
          <a:p>
            <a:r>
              <a:rPr lang="en-GB" dirty="0"/>
              <a:t>t</a:t>
            </a:r>
            <a:r>
              <a:rPr lang="en-GB" dirty="0" smtClean="0"/>
              <a:t>his link to the Healthy Weight website to find out more information</a:t>
            </a:r>
          </a:p>
          <a:p>
            <a:r>
              <a:rPr lang="en-GB" dirty="0" smtClean="0"/>
              <a:t>https://www.healthyweightgrampian.scot.nhs.uk/nhs-services/healthy-helpings/</a:t>
            </a:r>
          </a:p>
          <a:p>
            <a:r>
              <a:rPr lang="en-GB" dirty="0" smtClean="0"/>
              <a:t>The ‘Counterweight </a:t>
            </a:r>
            <a:r>
              <a:rPr lang="en-GB" dirty="0" err="1" smtClean="0"/>
              <a:t>Plus’</a:t>
            </a:r>
            <a:r>
              <a:rPr lang="en-GB" dirty="0" smtClean="0"/>
              <a:t> programme provides input for patients requiring</a:t>
            </a:r>
          </a:p>
          <a:p>
            <a:r>
              <a:rPr lang="en-GB" dirty="0" smtClean="0"/>
              <a:t>advanced weight loss support.</a:t>
            </a:r>
            <a:endParaRPr lang="en-GB" dirty="0"/>
          </a:p>
          <a:p>
            <a:endParaRPr lang="en-GB" dirty="0"/>
          </a:p>
          <a:p>
            <a:r>
              <a:rPr lang="en-GB" dirty="0" smtClean="0"/>
              <a:t>In addition to the above, an initial small scale implementation of the Healthier Futures</a:t>
            </a:r>
          </a:p>
          <a:p>
            <a:r>
              <a:rPr lang="en-GB" dirty="0" smtClean="0"/>
              <a:t>Diabetes type 2 diabetes pathway has begun </a:t>
            </a:r>
            <a:r>
              <a:rPr lang="en-GB" dirty="0" smtClean="0"/>
              <a:t>prior to wider roll out across Grampian. </a:t>
            </a:r>
            <a:r>
              <a:rPr lang="en-GB" dirty="0" smtClean="0"/>
              <a:t>The pathway values education as important as health appointments and recognises the impact that Mental Health can have on the ability to self-manage. Options for patients include physical activity and health psychology interventions alongside dietetic services. This pathway aims to better support patients to self-manage their diabetes and to achieve improved health outcomes.</a:t>
            </a:r>
          </a:p>
          <a:p>
            <a:r>
              <a:rPr lang="en-GB" dirty="0" smtClean="0"/>
              <a:t>For further information please contact Emma Darling at emma.darling1@nhs.net. </a:t>
            </a: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5452" y="849919"/>
            <a:ext cx="2662991" cy="3550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184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218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NHS Grampian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Darling</dc:creator>
  <cp:lastModifiedBy>Emma Darling</cp:lastModifiedBy>
  <cp:revision>14</cp:revision>
  <dcterms:created xsi:type="dcterms:W3CDTF">2019-11-21T13:29:25Z</dcterms:created>
  <dcterms:modified xsi:type="dcterms:W3CDTF">2019-11-22T13:58:48Z</dcterms:modified>
</cp:coreProperties>
</file>