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8F52-A1E0-418A-A603-DD103EC354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863-83AE-4858-8830-C1AB5BBE5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23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8F52-A1E0-418A-A603-DD103EC354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863-83AE-4858-8830-C1AB5BBE5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63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8F52-A1E0-418A-A603-DD103EC354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863-83AE-4858-8830-C1AB5BBE5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43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8F52-A1E0-418A-A603-DD103EC354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863-83AE-4858-8830-C1AB5BBE5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0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8F52-A1E0-418A-A603-DD103EC354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863-83AE-4858-8830-C1AB5BBE5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68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8F52-A1E0-418A-A603-DD103EC354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863-83AE-4858-8830-C1AB5BBE5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8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8F52-A1E0-418A-A603-DD103EC354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863-83AE-4858-8830-C1AB5BBE5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7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8F52-A1E0-418A-A603-DD103EC354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863-83AE-4858-8830-C1AB5BBE5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62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8F52-A1E0-418A-A603-DD103EC354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863-83AE-4858-8830-C1AB5BBE5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0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8F52-A1E0-418A-A603-DD103EC354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863-83AE-4858-8830-C1AB5BBE5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26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98F52-A1E0-418A-A603-DD103EC354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0863-83AE-4858-8830-C1AB5BBE5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33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98F52-A1E0-418A-A603-DD103EC354D8}" type="datetimeFigureOut">
              <a:rPr lang="en-GB" smtClean="0"/>
              <a:t>22/11/2019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80863-83AE-4858-8830-C1AB5BBE5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6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3979" y="224589"/>
            <a:ext cx="108444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A Healthier Future –</a:t>
            </a:r>
          </a:p>
          <a:p>
            <a:pPr algn="ctr"/>
            <a:r>
              <a:rPr lang="en-GB" b="1" u="sng" dirty="0" smtClean="0"/>
              <a:t> Framework for the Prevention, Early Detection and Early Intervention of type 2 diabetes</a:t>
            </a:r>
          </a:p>
          <a:p>
            <a:endParaRPr lang="en-GB" dirty="0" smtClean="0"/>
          </a:p>
          <a:p>
            <a:r>
              <a:rPr lang="en-GB" dirty="0" smtClean="0"/>
              <a:t>The enhanced dietetic type 2 diabetes education and weight management services</a:t>
            </a:r>
          </a:p>
          <a:p>
            <a:r>
              <a:rPr lang="en-GB" dirty="0" smtClean="0"/>
              <a:t>are now being delivered Grampian wide. The new group education </a:t>
            </a:r>
          </a:p>
          <a:p>
            <a:r>
              <a:rPr lang="en-GB" dirty="0" smtClean="0"/>
              <a:t>Programme ‘Control It’ will replace conversation maps to offer a 3 hour </a:t>
            </a:r>
            <a:endParaRPr lang="en-GB" dirty="0"/>
          </a:p>
          <a:p>
            <a:r>
              <a:rPr lang="en-GB" dirty="0"/>
              <a:t>i</a:t>
            </a:r>
            <a:r>
              <a:rPr lang="en-GB" dirty="0" smtClean="0"/>
              <a:t>nformation session for patients newly diagnosed with type 2 diabetes, Click Here.</a:t>
            </a:r>
          </a:p>
          <a:p>
            <a:r>
              <a:rPr lang="en-GB" dirty="0" smtClean="0"/>
              <a:t>An enhanced Healthy Helpings programme is now being</a:t>
            </a:r>
          </a:p>
          <a:p>
            <a:r>
              <a:rPr lang="en-GB" dirty="0" smtClean="0"/>
              <a:t>delivered by dietitians and is available for patients to self-refer to. Follow</a:t>
            </a:r>
          </a:p>
          <a:p>
            <a:r>
              <a:rPr lang="en-GB" dirty="0"/>
              <a:t>t</a:t>
            </a:r>
            <a:r>
              <a:rPr lang="en-GB" dirty="0" smtClean="0"/>
              <a:t>his link to the Healthy Weight website to find out more information</a:t>
            </a:r>
          </a:p>
          <a:p>
            <a:r>
              <a:rPr lang="en-GB" dirty="0" smtClean="0"/>
              <a:t>https://www.healthyweightgrampian.scot.nhs.uk/nhs-services/healthy-helpings/</a:t>
            </a:r>
          </a:p>
          <a:p>
            <a:r>
              <a:rPr lang="en-GB" dirty="0" smtClean="0"/>
              <a:t>The ‘Counterweight </a:t>
            </a:r>
            <a:r>
              <a:rPr lang="en-GB" dirty="0" err="1" smtClean="0"/>
              <a:t>Plus’</a:t>
            </a:r>
            <a:r>
              <a:rPr lang="en-GB" dirty="0" smtClean="0"/>
              <a:t> programme provides input for patients requiring</a:t>
            </a:r>
          </a:p>
          <a:p>
            <a:r>
              <a:rPr lang="en-GB" dirty="0" smtClean="0"/>
              <a:t>advanced weight loss support.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In addition to the above, an initial small scale implementation of the Healthier Futures</a:t>
            </a:r>
          </a:p>
          <a:p>
            <a:r>
              <a:rPr lang="en-GB" dirty="0" smtClean="0"/>
              <a:t>Diabetes type 2 diabetes pathway has begun </a:t>
            </a:r>
            <a:r>
              <a:rPr lang="en-GB" dirty="0" smtClean="0"/>
              <a:t>prior to wider roll out across Grampian. </a:t>
            </a:r>
            <a:r>
              <a:rPr lang="en-GB" dirty="0" smtClean="0"/>
              <a:t>The pathway values education as important as health appointments and recognises the impact that Mental Health can have on the ability to self-manage. Options for patients include physical activity and health psychology interventions alongside dietetic services. This pathway aims to better support patients to self-manage their diabetes and to achieve improved health outcomes.</a:t>
            </a:r>
          </a:p>
          <a:p>
            <a:r>
              <a:rPr lang="en-GB" dirty="0" smtClean="0"/>
              <a:t>For further information please contact Emma Darling at emma.darling1@nhs.net. 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5452" y="849919"/>
            <a:ext cx="2662991" cy="355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8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218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NHS Grampian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Darling</dc:creator>
  <cp:lastModifiedBy>Emma Darling</cp:lastModifiedBy>
  <cp:revision>14</cp:revision>
  <dcterms:created xsi:type="dcterms:W3CDTF">2019-11-21T13:29:25Z</dcterms:created>
  <dcterms:modified xsi:type="dcterms:W3CDTF">2019-11-22T13:58:48Z</dcterms:modified>
</cp:coreProperties>
</file>