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89898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776" y="-10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0C831-7303-C148-A88C-346E7844078B}" type="datetimeFigureOut">
              <a:rPr lang="en-US" smtClean="0"/>
              <a:pPr/>
              <a:t>11/23/18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CDCA5D-1AAD-9A45-AEDB-A2CD996F75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CDCA5D-1AAD-9A45-AEDB-A2CD996F751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werPoint Master D0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43"/>
            <a:ext cx="9906000" cy="68563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62483"/>
            <a:ext cx="8420100" cy="1470025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528945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14257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1267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2"/>
            <a:ext cx="4375150" cy="41267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4653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4653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50127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3392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 Content D01.jpg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843"/>
            <a:ext cx="9906000" cy="68563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26254" y="6234671"/>
            <a:ext cx="6958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98989"/>
        </a:buClr>
        <a:buFont typeface="Arial"/>
        <a:buChar char="•"/>
        <a:defRPr sz="3200" kern="1200">
          <a:solidFill>
            <a:srgbClr val="898989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898989"/>
        </a:buClr>
        <a:buFont typeface="Arial"/>
        <a:buChar char="–"/>
        <a:defRPr sz="2800" kern="1200">
          <a:solidFill>
            <a:srgbClr val="898989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898989"/>
        </a:buClr>
        <a:buFont typeface="Arial"/>
        <a:buChar char="•"/>
        <a:defRPr sz="2400" kern="1200">
          <a:solidFill>
            <a:srgbClr val="898989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898989"/>
        </a:buClr>
        <a:buFont typeface="Arial"/>
        <a:buChar char="–"/>
        <a:defRPr sz="2000" kern="1200">
          <a:solidFill>
            <a:srgbClr val="898989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898989"/>
        </a:buClr>
        <a:buFont typeface="Arial"/>
        <a:buChar char="»"/>
        <a:defRPr sz="2000" kern="1200">
          <a:solidFill>
            <a:srgbClr val="898989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911077"/>
            <a:ext cx="8420100" cy="14700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460377"/>
            <a:ext cx="6934200" cy="1638778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</Words>
  <Application>Microsoft Macintosh PowerPoint</Application>
  <PresentationFormat>A4 Paper (210x297 mm)</PresentationFormat>
  <Paragraphs>1</Paragraphs>
  <Slides>2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NHS Grampian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Emma Blue</dc:creator>
  <cp:lastModifiedBy>Andrew Mitchell</cp:lastModifiedBy>
  <cp:revision>7</cp:revision>
  <dcterms:created xsi:type="dcterms:W3CDTF">2018-11-23T08:31:23Z</dcterms:created>
  <dcterms:modified xsi:type="dcterms:W3CDTF">2018-11-23T08:33:56Z</dcterms:modified>
</cp:coreProperties>
</file>